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  <p:sldMasterId id="2147483908" r:id="rId2"/>
  </p:sldMasterIdLst>
  <p:notesMasterIdLst>
    <p:notesMasterId r:id="rId17"/>
  </p:notesMasterIdLst>
  <p:sldIdLst>
    <p:sldId id="265" r:id="rId3"/>
    <p:sldId id="267" r:id="rId4"/>
    <p:sldId id="282" r:id="rId5"/>
    <p:sldId id="281" r:id="rId6"/>
    <p:sldId id="266" r:id="rId7"/>
    <p:sldId id="268" r:id="rId8"/>
    <p:sldId id="269" r:id="rId9"/>
    <p:sldId id="271" r:id="rId10"/>
    <p:sldId id="270" r:id="rId11"/>
    <p:sldId id="272" r:id="rId12"/>
    <p:sldId id="273" r:id="rId13"/>
    <p:sldId id="278" r:id="rId14"/>
    <p:sldId id="280" r:id="rId15"/>
    <p:sldId id="279" r:id="rId16"/>
  </p:sldIdLst>
  <p:sldSz cx="9144000" cy="6858000" type="screen4x3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6BB"/>
    <a:srgbClr val="0873B9"/>
    <a:srgbClr val="6FC590"/>
    <a:srgbClr val="059F46"/>
    <a:srgbClr val="D8C810"/>
    <a:srgbClr val="0D76BB"/>
    <a:srgbClr val="0BA14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323" autoAdjust="0"/>
  </p:normalViewPr>
  <p:slideViewPr>
    <p:cSldViewPr>
      <p:cViewPr varScale="1">
        <p:scale>
          <a:sx n="69" d="100"/>
          <a:sy n="69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36E83A-052D-4E80-ACE6-BB6A5927C9C9}" type="datetimeFigureOut">
              <a:rPr lang="ru-RU"/>
              <a:pPr>
                <a:defRPr/>
              </a:pPr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F18B5E-068C-4FAC-AF4A-6CEBDDD33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75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CB9A85-4FCA-431F-98D8-C97511E0978B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54450" y="9439275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8" tIns="45774" rIns="91548" bIns="45774" anchor="b"/>
          <a:lstStyle/>
          <a:p>
            <a:pPr algn="r" defTabSz="911225"/>
            <a:fld id="{0B98E7B7-AAC1-47DC-9E3E-C7804FA655E8}" type="slidenum">
              <a:rPr lang="ru-RU" sz="1200"/>
              <a:pPr algn="r" defTabSz="911225"/>
              <a:t>2</a:t>
            </a:fld>
            <a:endParaRPr lang="ru-RU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72050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21225"/>
            <a:ext cx="5446713" cy="4473575"/>
          </a:xfrm>
          <a:noFill/>
        </p:spPr>
        <p:txBody>
          <a:bodyPr wrap="square" lIns="91548" tIns="45774" rIns="91548" bIns="4577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08" y="6283082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91933" y="6304031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00044" y="6304048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/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8196" y="6365833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4340" y="6283081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51965" y="6304030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60076" y="6304047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3495675" y="327025"/>
            <a:ext cx="20891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40197" y="630403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79A3-7711-493A-B99E-FEFD6EF48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5842C-D5E3-40A5-BF92-E7397DECA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Слайд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00"/>
          <p:cNvSpPr>
            <a:spLocks noChangeArrowheads="1"/>
          </p:cNvSpPr>
          <p:nvPr userDrawn="1"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3" name="Group 201"/>
          <p:cNvGrpSpPr>
            <a:grpSpLocks/>
          </p:cNvGrpSpPr>
          <p:nvPr userDrawn="1"/>
        </p:nvGrpSpPr>
        <p:grpSpPr bwMode="auto">
          <a:xfrm>
            <a:off x="250825" y="260350"/>
            <a:ext cx="8642350" cy="4752975"/>
            <a:chOff x="158" y="164"/>
            <a:chExt cx="5444" cy="2994"/>
          </a:xfrm>
        </p:grpSpPr>
        <p:sp>
          <p:nvSpPr>
            <p:cNvPr id="4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7" y="172"/>
                </a:cxn>
                <a:cxn ang="0">
                  <a:pos x="14" y="158"/>
                </a:cxn>
                <a:cxn ang="0">
                  <a:pos x="25" y="169"/>
                </a:cxn>
                <a:cxn ang="0">
                  <a:pos x="25" y="165"/>
                </a:cxn>
                <a:cxn ang="0">
                  <a:pos x="25" y="162"/>
                </a:cxn>
                <a:cxn ang="0">
                  <a:pos x="25" y="155"/>
                </a:cxn>
                <a:cxn ang="0">
                  <a:pos x="21" y="144"/>
                </a:cxn>
                <a:cxn ang="0">
                  <a:pos x="21" y="141"/>
                </a:cxn>
                <a:cxn ang="0">
                  <a:pos x="17" y="134"/>
                </a:cxn>
                <a:cxn ang="0">
                  <a:pos x="17" y="123"/>
                </a:cxn>
                <a:cxn ang="0">
                  <a:pos x="21" y="116"/>
                </a:cxn>
                <a:cxn ang="0">
                  <a:pos x="25" y="109"/>
                </a:cxn>
                <a:cxn ang="0">
                  <a:pos x="32" y="106"/>
                </a:cxn>
                <a:cxn ang="0">
                  <a:pos x="35" y="98"/>
                </a:cxn>
                <a:cxn ang="0">
                  <a:pos x="35" y="91"/>
                </a:cxn>
                <a:cxn ang="0">
                  <a:pos x="35" y="88"/>
                </a:cxn>
                <a:cxn ang="0">
                  <a:pos x="32" y="84"/>
                </a:cxn>
                <a:cxn ang="0">
                  <a:pos x="32" y="77"/>
                </a:cxn>
                <a:cxn ang="0">
                  <a:pos x="32" y="70"/>
                </a:cxn>
                <a:cxn ang="0">
                  <a:pos x="32" y="63"/>
                </a:cxn>
                <a:cxn ang="0">
                  <a:pos x="28" y="53"/>
                </a:cxn>
                <a:cxn ang="0">
                  <a:pos x="28" y="46"/>
                </a:cxn>
                <a:cxn ang="0">
                  <a:pos x="28" y="39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25" y="28"/>
                </a:cxn>
                <a:cxn ang="0">
                  <a:pos x="25" y="21"/>
                </a:cxn>
                <a:cxn ang="0">
                  <a:pos x="25" y="10"/>
                </a:cxn>
                <a:cxn ang="0">
                  <a:pos x="28" y="7"/>
                </a:cxn>
                <a:cxn ang="0">
                  <a:pos x="28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3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3" y="49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7" y="70"/>
                </a:cxn>
                <a:cxn ang="0">
                  <a:pos x="7" y="91"/>
                </a:cxn>
                <a:cxn ang="0">
                  <a:pos x="7" y="113"/>
                </a:cxn>
                <a:cxn ang="0">
                  <a:pos x="7" y="134"/>
                </a:cxn>
                <a:cxn ang="0">
                  <a:pos x="7" y="144"/>
                </a:cxn>
                <a:cxn ang="0">
                  <a:pos x="7" y="148"/>
                </a:cxn>
                <a:cxn ang="0">
                  <a:pos x="3" y="155"/>
                </a:cxn>
                <a:cxn ang="0">
                  <a:pos x="3" y="158"/>
                </a:cxn>
                <a:cxn ang="0">
                  <a:pos x="0" y="165"/>
                </a:cxn>
                <a:cxn ang="0">
                  <a:pos x="0" y="165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3" y="39"/>
                </a:cxn>
                <a:cxn ang="0">
                  <a:pos x="3" y="42"/>
                </a:cxn>
                <a:cxn ang="0">
                  <a:pos x="0" y="46"/>
                </a:cxn>
                <a:cxn ang="0">
                  <a:pos x="3" y="39"/>
                </a:cxn>
                <a:cxn ang="0">
                  <a:pos x="3" y="32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0" y="11"/>
                </a:cxn>
                <a:cxn ang="0">
                  <a:pos x="3" y="0"/>
                </a:cxn>
                <a:cxn ang="0">
                  <a:pos x="10" y="7"/>
                </a:cxn>
                <a:cxn ang="0">
                  <a:pos x="10" y="11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6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7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4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0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21" y="15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0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1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1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4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2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8"/>
                </a:cxn>
                <a:cxn ang="0">
                  <a:pos x="3" y="0"/>
                </a:cxn>
                <a:cxn ang="0">
                  <a:pos x="7" y="8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3" y="15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3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4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5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6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7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8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7"/>
                </a:cxn>
                <a:cxn ang="0">
                  <a:pos x="4" y="17"/>
                </a:cxn>
                <a:cxn ang="0">
                  <a:pos x="14" y="28"/>
                </a:cxn>
                <a:cxn ang="0">
                  <a:pos x="14" y="28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0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1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4" y="28"/>
                </a:cxn>
                <a:cxn ang="0">
                  <a:pos x="4" y="25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2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0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3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2" y="11"/>
                </a:cxn>
                <a:cxn ang="0">
                  <a:pos x="18" y="7"/>
                </a:cxn>
                <a:cxn ang="0">
                  <a:pos x="15" y="7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4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6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5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6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8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9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0" y="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0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18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7" y="0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3" y="18"/>
                </a:cxn>
                <a:cxn ang="0">
                  <a:pos x="0" y="22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1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0" y="14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2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0"/>
                </a:cxn>
                <a:cxn ang="0">
                  <a:pos x="21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8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4" y="14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10" y="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14" y="0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8" y="3"/>
                </a:cxn>
                <a:cxn ang="0">
                  <a:pos x="0" y="0"/>
                </a:cxn>
                <a:cxn ang="0">
                  <a:pos x="28" y="3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7" y="0"/>
                </a:cxn>
                <a:cxn ang="0">
                  <a:pos x="70" y="0"/>
                </a:cxn>
                <a:cxn ang="0">
                  <a:pos x="63" y="0"/>
                </a:cxn>
                <a:cxn ang="0">
                  <a:pos x="56" y="0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0" y="18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32"/>
                </a:cxn>
                <a:cxn ang="0">
                  <a:pos x="10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0" y="18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7"/>
                </a:cxn>
                <a:cxn ang="0">
                  <a:pos x="7" y="14"/>
                </a:cxn>
                <a:cxn ang="0">
                  <a:pos x="3" y="21"/>
                </a:cxn>
                <a:cxn ang="0">
                  <a:pos x="3" y="25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0" y="4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42"/>
                </a:cxn>
                <a:cxn ang="0">
                  <a:pos x="7" y="49"/>
                </a:cxn>
                <a:cxn ang="0">
                  <a:pos x="4" y="42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4" y="11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8" y="3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14" y="3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14" y="3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7"/>
                </a:cxn>
                <a:cxn ang="0">
                  <a:pos x="7" y="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4"/>
                </a:cxn>
                <a:cxn ang="0">
                  <a:pos x="14" y="4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8" y="7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4" y="7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14" y="0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2" y="32"/>
                </a:cxn>
                <a:cxn ang="0">
                  <a:pos x="36" y="32"/>
                </a:cxn>
                <a:cxn ang="0">
                  <a:pos x="39" y="29"/>
                </a:cxn>
                <a:cxn ang="0">
                  <a:pos x="46" y="25"/>
                </a:cxn>
                <a:cxn ang="0">
                  <a:pos x="53" y="22"/>
                </a:cxn>
                <a:cxn ang="0">
                  <a:pos x="57" y="15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7" y="11"/>
                </a:cxn>
                <a:cxn ang="0">
                  <a:pos x="71" y="11"/>
                </a:cxn>
                <a:cxn ang="0">
                  <a:pos x="74" y="11"/>
                </a:cxn>
                <a:cxn ang="0">
                  <a:pos x="78" y="11"/>
                </a:cxn>
                <a:cxn ang="0">
                  <a:pos x="88" y="11"/>
                </a:cxn>
                <a:cxn ang="0">
                  <a:pos x="95" y="11"/>
                </a:cxn>
                <a:cxn ang="0">
                  <a:pos x="106" y="11"/>
                </a:cxn>
                <a:cxn ang="0">
                  <a:pos x="117" y="8"/>
                </a:cxn>
                <a:cxn ang="0">
                  <a:pos x="127" y="0"/>
                </a:cxn>
                <a:cxn ang="0">
                  <a:pos x="138" y="0"/>
                </a:cxn>
                <a:cxn ang="0">
                  <a:pos x="138" y="0"/>
                </a:cxn>
                <a:cxn ang="0">
                  <a:pos x="127" y="0"/>
                </a:cxn>
                <a:cxn ang="0">
                  <a:pos x="120" y="8"/>
                </a:cxn>
                <a:cxn ang="0">
                  <a:pos x="106" y="11"/>
                </a:cxn>
                <a:cxn ang="0">
                  <a:pos x="95" y="15"/>
                </a:cxn>
                <a:cxn ang="0">
                  <a:pos x="88" y="11"/>
                </a:cxn>
                <a:cxn ang="0">
                  <a:pos x="81" y="11"/>
                </a:cxn>
                <a:cxn ang="0">
                  <a:pos x="78" y="11"/>
                </a:cxn>
                <a:cxn ang="0">
                  <a:pos x="71" y="11"/>
                </a:cxn>
                <a:cxn ang="0">
                  <a:pos x="67" y="11"/>
                </a:cxn>
                <a:cxn ang="0">
                  <a:pos x="64" y="11"/>
                </a:cxn>
                <a:cxn ang="0">
                  <a:pos x="60" y="8"/>
                </a:cxn>
                <a:cxn ang="0">
                  <a:pos x="57" y="15"/>
                </a:cxn>
                <a:cxn ang="0">
                  <a:pos x="53" y="22"/>
                </a:cxn>
                <a:cxn ang="0">
                  <a:pos x="46" y="29"/>
                </a:cxn>
                <a:cxn ang="0">
                  <a:pos x="39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28" y="43"/>
                </a:cxn>
                <a:cxn ang="0">
                  <a:pos x="11" y="46"/>
                </a:cxn>
                <a:cxn ang="0">
                  <a:pos x="11" y="67"/>
                </a:cxn>
                <a:cxn ang="0">
                  <a:pos x="0" y="85"/>
                </a:cxn>
                <a:cxn ang="0">
                  <a:pos x="0" y="82"/>
                </a:cxn>
                <a:cxn ang="0">
                  <a:pos x="11" y="64"/>
                </a:cxn>
                <a:cxn ang="0">
                  <a:pos x="11" y="43"/>
                </a:cxn>
                <a:cxn ang="0">
                  <a:pos x="21" y="43"/>
                </a:cxn>
                <a:cxn ang="0">
                  <a:pos x="28" y="43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3" y="17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24" y="0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8" y="25"/>
                </a:cxn>
                <a:cxn ang="0">
                  <a:pos x="18" y="29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7" y="15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4" y="7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4" y="42"/>
                </a:cxn>
                <a:cxn ang="0">
                  <a:pos x="11" y="38"/>
                </a:cxn>
                <a:cxn ang="0">
                  <a:pos x="18" y="35"/>
                </a:cxn>
                <a:cxn ang="0">
                  <a:pos x="25" y="31"/>
                </a:cxn>
                <a:cxn ang="0">
                  <a:pos x="35" y="28"/>
                </a:cxn>
                <a:cxn ang="0">
                  <a:pos x="42" y="21"/>
                </a:cxn>
                <a:cxn ang="0">
                  <a:pos x="49" y="10"/>
                </a:cxn>
                <a:cxn ang="0">
                  <a:pos x="53" y="0"/>
                </a:cxn>
                <a:cxn ang="0">
                  <a:pos x="49" y="10"/>
                </a:cxn>
                <a:cxn ang="0">
                  <a:pos x="42" y="21"/>
                </a:cxn>
                <a:cxn ang="0">
                  <a:pos x="35" y="28"/>
                </a:cxn>
                <a:cxn ang="0">
                  <a:pos x="25" y="31"/>
                </a:cxn>
                <a:cxn ang="0">
                  <a:pos x="18" y="35"/>
                </a:cxn>
                <a:cxn ang="0">
                  <a:pos x="7" y="38"/>
                </a:cxn>
                <a:cxn ang="0">
                  <a:pos x="4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4" y="42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10" y="46"/>
                </a:cxn>
                <a:cxn ang="0">
                  <a:pos x="10" y="42"/>
                </a:cxn>
                <a:cxn ang="0">
                  <a:pos x="14" y="39"/>
                </a:cxn>
                <a:cxn ang="0">
                  <a:pos x="21" y="32"/>
                </a:cxn>
                <a:cxn ang="0">
                  <a:pos x="24" y="25"/>
                </a:cxn>
                <a:cxn ang="0">
                  <a:pos x="28" y="21"/>
                </a:cxn>
                <a:cxn ang="0">
                  <a:pos x="31" y="18"/>
                </a:cxn>
                <a:cxn ang="0">
                  <a:pos x="38" y="18"/>
                </a:cxn>
                <a:cxn ang="0">
                  <a:pos x="56" y="10"/>
                </a:cxn>
                <a:cxn ang="0">
                  <a:pos x="77" y="3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7" y="3"/>
                </a:cxn>
                <a:cxn ang="0">
                  <a:pos x="59" y="10"/>
                </a:cxn>
                <a:cxn ang="0">
                  <a:pos x="42" y="14"/>
                </a:cxn>
                <a:cxn ang="0">
                  <a:pos x="35" y="18"/>
                </a:cxn>
                <a:cxn ang="0">
                  <a:pos x="31" y="21"/>
                </a:cxn>
                <a:cxn ang="0">
                  <a:pos x="24" y="25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0" y="46"/>
                </a:cxn>
                <a:cxn ang="0">
                  <a:pos x="7" y="49"/>
                </a:cxn>
                <a:cxn ang="0">
                  <a:pos x="7" y="49"/>
                </a:cxn>
                <a:cxn ang="0">
                  <a:pos x="7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7" y="49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7" y="10"/>
                </a:cxn>
                <a:cxn ang="0">
                  <a:pos x="11" y="18"/>
                </a:cxn>
                <a:cxn ang="0">
                  <a:pos x="14" y="21"/>
                </a:cxn>
                <a:cxn ang="0">
                  <a:pos x="18" y="25"/>
                </a:cxn>
                <a:cxn ang="0">
                  <a:pos x="14" y="21"/>
                </a:cxn>
                <a:cxn ang="0">
                  <a:pos x="11" y="18"/>
                </a:cxn>
                <a:cxn ang="0">
                  <a:pos x="7" y="1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/>
              <a:ahLst/>
              <a:cxnLst>
                <a:cxn ang="0">
                  <a:pos x="88" y="191"/>
                </a:cxn>
                <a:cxn ang="0">
                  <a:pos x="81" y="191"/>
                </a:cxn>
                <a:cxn ang="0">
                  <a:pos x="63" y="194"/>
                </a:cxn>
                <a:cxn ang="0">
                  <a:pos x="60" y="194"/>
                </a:cxn>
                <a:cxn ang="0">
                  <a:pos x="53" y="194"/>
                </a:cxn>
                <a:cxn ang="0">
                  <a:pos x="42" y="187"/>
                </a:cxn>
                <a:cxn ang="0">
                  <a:pos x="31" y="169"/>
                </a:cxn>
                <a:cxn ang="0">
                  <a:pos x="24" y="155"/>
                </a:cxn>
                <a:cxn ang="0">
                  <a:pos x="24" y="145"/>
                </a:cxn>
                <a:cxn ang="0">
                  <a:pos x="21" y="131"/>
                </a:cxn>
                <a:cxn ang="0">
                  <a:pos x="21" y="120"/>
                </a:cxn>
                <a:cxn ang="0">
                  <a:pos x="28" y="117"/>
                </a:cxn>
                <a:cxn ang="0">
                  <a:pos x="24" y="113"/>
                </a:cxn>
                <a:cxn ang="0">
                  <a:pos x="21" y="103"/>
                </a:cxn>
                <a:cxn ang="0">
                  <a:pos x="21" y="92"/>
                </a:cxn>
                <a:cxn ang="0">
                  <a:pos x="24" y="88"/>
                </a:cxn>
                <a:cxn ang="0">
                  <a:pos x="17" y="85"/>
                </a:cxn>
                <a:cxn ang="0">
                  <a:pos x="7" y="7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14" y="14"/>
                </a:cxn>
                <a:cxn ang="0">
                  <a:pos x="31" y="7"/>
                </a:cxn>
                <a:cxn ang="0">
                  <a:pos x="56" y="0"/>
                </a:cxn>
                <a:cxn ang="0">
                  <a:pos x="63" y="4"/>
                </a:cxn>
                <a:cxn ang="0">
                  <a:pos x="77" y="7"/>
                </a:cxn>
                <a:cxn ang="0">
                  <a:pos x="88" y="18"/>
                </a:cxn>
                <a:cxn ang="0">
                  <a:pos x="88" y="29"/>
                </a:cxn>
                <a:cxn ang="0">
                  <a:pos x="84" y="36"/>
                </a:cxn>
                <a:cxn ang="0">
                  <a:pos x="74" y="43"/>
                </a:cxn>
                <a:cxn ang="0">
                  <a:pos x="67" y="43"/>
                </a:cxn>
                <a:cxn ang="0">
                  <a:pos x="53" y="43"/>
                </a:cxn>
                <a:cxn ang="0">
                  <a:pos x="45" y="50"/>
                </a:cxn>
                <a:cxn ang="0">
                  <a:pos x="45" y="60"/>
                </a:cxn>
                <a:cxn ang="0">
                  <a:pos x="63" y="81"/>
                </a:cxn>
                <a:cxn ang="0">
                  <a:pos x="67" y="85"/>
                </a:cxn>
                <a:cxn ang="0">
                  <a:pos x="67" y="103"/>
                </a:cxn>
                <a:cxn ang="0">
                  <a:pos x="70" y="110"/>
                </a:cxn>
                <a:cxn ang="0">
                  <a:pos x="77" y="106"/>
                </a:cxn>
                <a:cxn ang="0">
                  <a:pos x="81" y="103"/>
                </a:cxn>
                <a:cxn ang="0">
                  <a:pos x="88" y="110"/>
                </a:cxn>
                <a:cxn ang="0">
                  <a:pos x="91" y="117"/>
                </a:cxn>
                <a:cxn ang="0">
                  <a:pos x="88" y="124"/>
                </a:cxn>
                <a:cxn ang="0">
                  <a:pos x="84" y="127"/>
                </a:cxn>
                <a:cxn ang="0">
                  <a:pos x="81" y="127"/>
                </a:cxn>
                <a:cxn ang="0">
                  <a:pos x="74" y="127"/>
                </a:cxn>
                <a:cxn ang="0">
                  <a:pos x="74" y="134"/>
                </a:cxn>
                <a:cxn ang="0">
                  <a:pos x="77" y="141"/>
                </a:cxn>
                <a:cxn ang="0">
                  <a:pos x="77" y="145"/>
                </a:cxn>
                <a:cxn ang="0">
                  <a:pos x="81" y="162"/>
                </a:cxn>
                <a:cxn ang="0">
                  <a:pos x="88" y="166"/>
                </a:cxn>
                <a:cxn ang="0">
                  <a:pos x="88" y="187"/>
                </a:cxn>
                <a:cxn ang="0">
                  <a:pos x="105" y="180"/>
                </a:cxn>
                <a:cxn ang="0">
                  <a:pos x="105" y="180"/>
                </a:cxn>
                <a:cxn ang="0">
                  <a:pos x="88" y="18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14" y="42"/>
                </a:cxn>
                <a:cxn ang="0">
                  <a:pos x="7" y="63"/>
                </a:cxn>
                <a:cxn ang="0">
                  <a:pos x="7" y="63"/>
                </a:cxn>
                <a:cxn ang="0">
                  <a:pos x="10" y="42"/>
                </a:cxn>
                <a:cxn ang="0">
                  <a:pos x="3" y="39"/>
                </a:cxn>
                <a:cxn ang="0">
                  <a:pos x="3" y="35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10" y="7"/>
                </a:cxn>
                <a:cxn ang="0">
                  <a:pos x="21" y="0"/>
                </a:cxn>
                <a:cxn ang="0">
                  <a:pos x="10" y="7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3" y="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" y="17"/>
                </a:cxn>
                <a:cxn ang="0">
                  <a:pos x="7" y="14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5"/>
                </a:cxn>
                <a:cxn ang="0">
                  <a:pos x="14" y="15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7" y="15"/>
                </a:cxn>
                <a:cxn ang="0">
                  <a:pos x="21" y="18"/>
                </a:cxn>
                <a:cxn ang="0">
                  <a:pos x="17" y="18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3" y="1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7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3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/>
              <a:ahLst/>
              <a:cxnLst>
                <a:cxn ang="0">
                  <a:pos x="229" y="14"/>
                </a:cxn>
                <a:cxn ang="0">
                  <a:pos x="215" y="18"/>
                </a:cxn>
                <a:cxn ang="0">
                  <a:pos x="204" y="21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194" y="32"/>
                </a:cxn>
                <a:cxn ang="0">
                  <a:pos x="194" y="39"/>
                </a:cxn>
                <a:cxn ang="0">
                  <a:pos x="190" y="46"/>
                </a:cxn>
                <a:cxn ang="0">
                  <a:pos x="187" y="53"/>
                </a:cxn>
                <a:cxn ang="0">
                  <a:pos x="180" y="57"/>
                </a:cxn>
                <a:cxn ang="0">
                  <a:pos x="169" y="60"/>
                </a:cxn>
                <a:cxn ang="0">
                  <a:pos x="151" y="67"/>
                </a:cxn>
                <a:cxn ang="0">
                  <a:pos x="123" y="71"/>
                </a:cxn>
                <a:cxn ang="0">
                  <a:pos x="99" y="78"/>
                </a:cxn>
                <a:cxn ang="0">
                  <a:pos x="77" y="81"/>
                </a:cxn>
                <a:cxn ang="0">
                  <a:pos x="67" y="85"/>
                </a:cxn>
                <a:cxn ang="0">
                  <a:pos x="63" y="88"/>
                </a:cxn>
                <a:cxn ang="0">
                  <a:pos x="56" y="92"/>
                </a:cxn>
                <a:cxn ang="0">
                  <a:pos x="46" y="99"/>
                </a:cxn>
                <a:cxn ang="0">
                  <a:pos x="35" y="103"/>
                </a:cxn>
                <a:cxn ang="0">
                  <a:pos x="25" y="106"/>
                </a:cxn>
                <a:cxn ang="0">
                  <a:pos x="11" y="106"/>
                </a:cxn>
                <a:cxn ang="0">
                  <a:pos x="3" y="106"/>
                </a:cxn>
                <a:cxn ang="0">
                  <a:pos x="0" y="103"/>
                </a:cxn>
                <a:cxn ang="0">
                  <a:pos x="3" y="106"/>
                </a:cxn>
                <a:cxn ang="0">
                  <a:pos x="11" y="106"/>
                </a:cxn>
                <a:cxn ang="0">
                  <a:pos x="25" y="106"/>
                </a:cxn>
                <a:cxn ang="0">
                  <a:pos x="35" y="103"/>
                </a:cxn>
                <a:cxn ang="0">
                  <a:pos x="46" y="95"/>
                </a:cxn>
                <a:cxn ang="0">
                  <a:pos x="53" y="92"/>
                </a:cxn>
                <a:cxn ang="0">
                  <a:pos x="60" y="88"/>
                </a:cxn>
                <a:cxn ang="0">
                  <a:pos x="67" y="85"/>
                </a:cxn>
                <a:cxn ang="0">
                  <a:pos x="81" y="81"/>
                </a:cxn>
                <a:cxn ang="0">
                  <a:pos x="109" y="74"/>
                </a:cxn>
                <a:cxn ang="0">
                  <a:pos x="144" y="67"/>
                </a:cxn>
                <a:cxn ang="0">
                  <a:pos x="169" y="60"/>
                </a:cxn>
                <a:cxn ang="0">
                  <a:pos x="180" y="57"/>
                </a:cxn>
                <a:cxn ang="0">
                  <a:pos x="187" y="53"/>
                </a:cxn>
                <a:cxn ang="0">
                  <a:pos x="190" y="46"/>
                </a:cxn>
                <a:cxn ang="0">
                  <a:pos x="194" y="39"/>
                </a:cxn>
                <a:cxn ang="0">
                  <a:pos x="194" y="32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204" y="21"/>
                </a:cxn>
                <a:cxn ang="0">
                  <a:pos x="215" y="18"/>
                </a:cxn>
                <a:cxn ang="0">
                  <a:pos x="225" y="14"/>
                </a:cxn>
                <a:cxn ang="0">
                  <a:pos x="236" y="14"/>
                </a:cxn>
                <a:cxn ang="0">
                  <a:pos x="243" y="11"/>
                </a:cxn>
                <a:cxn ang="0">
                  <a:pos x="250" y="7"/>
                </a:cxn>
                <a:cxn ang="0">
                  <a:pos x="257" y="4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4" y="7"/>
                </a:cxn>
                <a:cxn ang="0">
                  <a:pos x="247" y="11"/>
                </a:cxn>
                <a:cxn ang="0">
                  <a:pos x="236" y="14"/>
                </a:cxn>
                <a:cxn ang="0">
                  <a:pos x="229" y="14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/>
              <a:ahLst/>
              <a:cxnLst>
                <a:cxn ang="0">
                  <a:pos x="102" y="110"/>
                </a:cxn>
                <a:cxn ang="0">
                  <a:pos x="98" y="103"/>
                </a:cxn>
                <a:cxn ang="0">
                  <a:pos x="91" y="96"/>
                </a:cxn>
                <a:cxn ang="0">
                  <a:pos x="88" y="96"/>
                </a:cxn>
                <a:cxn ang="0">
                  <a:pos x="81" y="96"/>
                </a:cxn>
                <a:cxn ang="0">
                  <a:pos x="77" y="96"/>
                </a:cxn>
                <a:cxn ang="0">
                  <a:pos x="74" y="96"/>
                </a:cxn>
                <a:cxn ang="0">
                  <a:pos x="70" y="96"/>
                </a:cxn>
                <a:cxn ang="0">
                  <a:pos x="70" y="89"/>
                </a:cxn>
                <a:cxn ang="0">
                  <a:pos x="67" y="78"/>
                </a:cxn>
                <a:cxn ang="0">
                  <a:pos x="60" y="71"/>
                </a:cxn>
                <a:cxn ang="0">
                  <a:pos x="56" y="64"/>
                </a:cxn>
                <a:cxn ang="0">
                  <a:pos x="49" y="57"/>
                </a:cxn>
                <a:cxn ang="0">
                  <a:pos x="46" y="53"/>
                </a:cxn>
                <a:cxn ang="0">
                  <a:pos x="4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35" y="25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1" y="4"/>
                </a:cxn>
                <a:cxn ang="0">
                  <a:pos x="28" y="11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35" y="25"/>
                </a:cxn>
                <a:cxn ang="0">
                  <a:pos x="39" y="32"/>
                </a:cxn>
                <a:cxn ang="0">
                  <a:pos x="42" y="43"/>
                </a:cxn>
                <a:cxn ang="0">
                  <a:pos x="42" y="53"/>
                </a:cxn>
                <a:cxn ang="0">
                  <a:pos x="46" y="53"/>
                </a:cxn>
                <a:cxn ang="0">
                  <a:pos x="49" y="57"/>
                </a:cxn>
                <a:cxn ang="0">
                  <a:pos x="56" y="64"/>
                </a:cxn>
                <a:cxn ang="0">
                  <a:pos x="60" y="71"/>
                </a:cxn>
                <a:cxn ang="0">
                  <a:pos x="67" y="78"/>
                </a:cxn>
                <a:cxn ang="0">
                  <a:pos x="70" y="89"/>
                </a:cxn>
                <a:cxn ang="0">
                  <a:pos x="74" y="96"/>
                </a:cxn>
                <a:cxn ang="0">
                  <a:pos x="74" y="96"/>
                </a:cxn>
                <a:cxn ang="0">
                  <a:pos x="77" y="96"/>
                </a:cxn>
                <a:cxn ang="0">
                  <a:pos x="81" y="96"/>
                </a:cxn>
                <a:cxn ang="0">
                  <a:pos x="88" y="96"/>
                </a:cxn>
                <a:cxn ang="0">
                  <a:pos x="95" y="96"/>
                </a:cxn>
                <a:cxn ang="0">
                  <a:pos x="98" y="103"/>
                </a:cxn>
                <a:cxn ang="0">
                  <a:pos x="102" y="110"/>
                </a:cxn>
                <a:cxn ang="0">
                  <a:pos x="105" y="110"/>
                </a:cxn>
                <a:cxn ang="0">
                  <a:pos x="105" y="113"/>
                </a:cxn>
                <a:cxn ang="0">
                  <a:pos x="105" y="117"/>
                </a:cxn>
                <a:cxn ang="0">
                  <a:pos x="109" y="120"/>
                </a:cxn>
                <a:cxn ang="0">
                  <a:pos x="116" y="120"/>
                </a:cxn>
                <a:cxn ang="0">
                  <a:pos x="123" y="117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23" y="120"/>
                </a:cxn>
                <a:cxn ang="0">
                  <a:pos x="116" y="120"/>
                </a:cxn>
                <a:cxn ang="0">
                  <a:pos x="109" y="120"/>
                </a:cxn>
                <a:cxn ang="0">
                  <a:pos x="105" y="117"/>
                </a:cxn>
                <a:cxn ang="0">
                  <a:pos x="105" y="113"/>
                </a:cxn>
                <a:cxn ang="0">
                  <a:pos x="102" y="110"/>
                </a:cxn>
                <a:cxn ang="0">
                  <a:pos x="102" y="110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8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21" y="46"/>
                </a:cxn>
                <a:cxn ang="0">
                  <a:pos x="21" y="46"/>
                </a:cxn>
                <a:cxn ang="0">
                  <a:pos x="28" y="46"/>
                </a:cxn>
                <a:cxn ang="0">
                  <a:pos x="35" y="42"/>
                </a:cxn>
                <a:cxn ang="0">
                  <a:pos x="35" y="39"/>
                </a:cxn>
                <a:cxn ang="0">
                  <a:pos x="39" y="32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32" y="10"/>
                </a:cxn>
                <a:cxn ang="0">
                  <a:pos x="28" y="7"/>
                </a:cxn>
                <a:cxn ang="0">
                  <a:pos x="24" y="3"/>
                </a:cxn>
                <a:cxn ang="0">
                  <a:pos x="17" y="3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/>
              <a:ahLst/>
              <a:cxnLst>
                <a:cxn ang="0">
                  <a:pos x="116" y="49"/>
                </a:cxn>
                <a:cxn ang="0">
                  <a:pos x="113" y="52"/>
                </a:cxn>
                <a:cxn ang="0">
                  <a:pos x="109" y="59"/>
                </a:cxn>
                <a:cxn ang="0">
                  <a:pos x="106" y="63"/>
                </a:cxn>
                <a:cxn ang="0">
                  <a:pos x="99" y="70"/>
                </a:cxn>
                <a:cxn ang="0">
                  <a:pos x="92" y="77"/>
                </a:cxn>
                <a:cxn ang="0">
                  <a:pos x="84" y="84"/>
                </a:cxn>
                <a:cxn ang="0">
                  <a:pos x="77" y="88"/>
                </a:cxn>
                <a:cxn ang="0">
                  <a:pos x="74" y="91"/>
                </a:cxn>
                <a:cxn ang="0">
                  <a:pos x="67" y="95"/>
                </a:cxn>
                <a:cxn ang="0">
                  <a:pos x="67" y="95"/>
                </a:cxn>
                <a:cxn ang="0">
                  <a:pos x="42" y="95"/>
                </a:cxn>
                <a:cxn ang="0">
                  <a:pos x="21" y="10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14" y="126"/>
                </a:cxn>
                <a:cxn ang="0">
                  <a:pos x="21" y="119"/>
                </a:cxn>
                <a:cxn ang="0">
                  <a:pos x="39" y="116"/>
                </a:cxn>
                <a:cxn ang="0">
                  <a:pos x="60" y="112"/>
                </a:cxn>
                <a:cxn ang="0">
                  <a:pos x="63" y="126"/>
                </a:cxn>
                <a:cxn ang="0">
                  <a:pos x="63" y="126"/>
                </a:cxn>
                <a:cxn ang="0">
                  <a:pos x="67" y="126"/>
                </a:cxn>
                <a:cxn ang="0">
                  <a:pos x="70" y="130"/>
                </a:cxn>
                <a:cxn ang="0">
                  <a:pos x="77" y="126"/>
                </a:cxn>
                <a:cxn ang="0">
                  <a:pos x="81" y="123"/>
                </a:cxn>
                <a:cxn ang="0">
                  <a:pos x="84" y="119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106" y="112"/>
                </a:cxn>
                <a:cxn ang="0">
                  <a:pos x="106" y="112"/>
                </a:cxn>
                <a:cxn ang="0">
                  <a:pos x="109" y="109"/>
                </a:cxn>
                <a:cxn ang="0">
                  <a:pos x="116" y="105"/>
                </a:cxn>
                <a:cxn ang="0">
                  <a:pos x="123" y="98"/>
                </a:cxn>
                <a:cxn ang="0">
                  <a:pos x="127" y="95"/>
                </a:cxn>
                <a:cxn ang="0">
                  <a:pos x="130" y="91"/>
                </a:cxn>
                <a:cxn ang="0">
                  <a:pos x="134" y="88"/>
                </a:cxn>
                <a:cxn ang="0">
                  <a:pos x="137" y="84"/>
                </a:cxn>
                <a:cxn ang="0">
                  <a:pos x="141" y="77"/>
                </a:cxn>
                <a:cxn ang="0">
                  <a:pos x="144" y="70"/>
                </a:cxn>
                <a:cxn ang="0">
                  <a:pos x="144" y="63"/>
                </a:cxn>
                <a:cxn ang="0">
                  <a:pos x="144" y="59"/>
                </a:cxn>
                <a:cxn ang="0">
                  <a:pos x="144" y="52"/>
                </a:cxn>
                <a:cxn ang="0">
                  <a:pos x="144" y="49"/>
                </a:cxn>
                <a:cxn ang="0">
                  <a:pos x="144" y="45"/>
                </a:cxn>
                <a:cxn ang="0">
                  <a:pos x="144" y="45"/>
                </a:cxn>
                <a:cxn ang="0">
                  <a:pos x="148" y="42"/>
                </a:cxn>
                <a:cxn ang="0">
                  <a:pos x="148" y="38"/>
                </a:cxn>
                <a:cxn ang="0">
                  <a:pos x="151" y="31"/>
                </a:cxn>
                <a:cxn ang="0">
                  <a:pos x="151" y="24"/>
                </a:cxn>
                <a:cxn ang="0">
                  <a:pos x="151" y="17"/>
                </a:cxn>
                <a:cxn ang="0">
                  <a:pos x="148" y="10"/>
                </a:cxn>
                <a:cxn ang="0">
                  <a:pos x="148" y="3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37" y="3"/>
                </a:cxn>
                <a:cxn ang="0">
                  <a:pos x="130" y="7"/>
                </a:cxn>
                <a:cxn ang="0">
                  <a:pos x="127" y="10"/>
                </a:cxn>
                <a:cxn ang="0">
                  <a:pos x="120" y="21"/>
                </a:cxn>
                <a:cxn ang="0">
                  <a:pos x="120" y="31"/>
                </a:cxn>
                <a:cxn ang="0">
                  <a:pos x="120" y="38"/>
                </a:cxn>
                <a:cxn ang="0">
                  <a:pos x="116" y="45"/>
                </a:cxn>
                <a:cxn ang="0">
                  <a:pos x="116" y="49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7"/>
                </a:cxn>
                <a:cxn ang="0">
                  <a:pos x="21" y="10"/>
                </a:cxn>
                <a:cxn ang="0">
                  <a:pos x="28" y="3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11" y="60"/>
                </a:cxn>
                <a:cxn ang="0">
                  <a:pos x="18" y="60"/>
                </a:cxn>
                <a:cxn ang="0">
                  <a:pos x="25" y="60"/>
                </a:cxn>
                <a:cxn ang="0">
                  <a:pos x="32" y="60"/>
                </a:cxn>
                <a:cxn ang="0">
                  <a:pos x="35" y="60"/>
                </a:cxn>
                <a:cxn ang="0">
                  <a:pos x="42" y="63"/>
                </a:cxn>
                <a:cxn ang="0">
                  <a:pos x="50" y="63"/>
                </a:cxn>
                <a:cxn ang="0">
                  <a:pos x="53" y="60"/>
                </a:cxn>
                <a:cxn ang="0">
                  <a:pos x="53" y="56"/>
                </a:cxn>
                <a:cxn ang="0">
                  <a:pos x="57" y="53"/>
                </a:cxn>
                <a:cxn ang="0">
                  <a:pos x="64" y="46"/>
                </a:cxn>
                <a:cxn ang="0">
                  <a:pos x="64" y="46"/>
                </a:cxn>
                <a:cxn ang="0">
                  <a:pos x="67" y="46"/>
                </a:cxn>
                <a:cxn ang="0">
                  <a:pos x="74" y="42"/>
                </a:cxn>
                <a:cxn ang="0">
                  <a:pos x="78" y="39"/>
                </a:cxn>
                <a:cxn ang="0">
                  <a:pos x="81" y="35"/>
                </a:cxn>
                <a:cxn ang="0">
                  <a:pos x="81" y="35"/>
                </a:cxn>
                <a:cxn ang="0">
                  <a:pos x="81" y="32"/>
                </a:cxn>
                <a:cxn ang="0">
                  <a:pos x="81" y="32"/>
                </a:cxn>
                <a:cxn ang="0">
                  <a:pos x="81" y="25"/>
                </a:cxn>
                <a:cxn ang="0">
                  <a:pos x="81" y="25"/>
                </a:cxn>
                <a:cxn ang="0">
                  <a:pos x="81" y="21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7" y="28"/>
                </a:cxn>
                <a:cxn ang="0">
                  <a:pos x="64" y="28"/>
                </a:cxn>
                <a:cxn ang="0">
                  <a:pos x="60" y="25"/>
                </a:cxn>
                <a:cxn ang="0">
                  <a:pos x="53" y="21"/>
                </a:cxn>
                <a:cxn ang="0">
                  <a:pos x="46" y="18"/>
                </a:cxn>
                <a:cxn ang="0">
                  <a:pos x="42" y="14"/>
                </a:cxn>
                <a:cxn ang="0">
                  <a:pos x="39" y="7"/>
                </a:cxn>
                <a:cxn ang="0">
                  <a:pos x="39" y="7"/>
                </a:cxn>
                <a:cxn ang="0">
                  <a:pos x="35" y="4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5" y="4"/>
                </a:cxn>
                <a:cxn ang="0">
                  <a:pos x="25" y="14"/>
                </a:cxn>
                <a:cxn ang="0">
                  <a:pos x="21" y="21"/>
                </a:cxn>
                <a:cxn ang="0">
                  <a:pos x="21" y="28"/>
                </a:cxn>
                <a:cxn ang="0">
                  <a:pos x="18" y="32"/>
                </a:cxn>
                <a:cxn ang="0">
                  <a:pos x="14" y="39"/>
                </a:cxn>
                <a:cxn ang="0">
                  <a:pos x="11" y="46"/>
                </a:cxn>
                <a:cxn ang="0">
                  <a:pos x="7" y="49"/>
                </a:cxn>
                <a:cxn ang="0">
                  <a:pos x="4" y="53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7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8" y="25"/>
                </a:cxn>
                <a:cxn ang="0">
                  <a:pos x="31" y="22"/>
                </a:cxn>
                <a:cxn ang="0">
                  <a:pos x="38" y="22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38" y="11"/>
                </a:cxn>
                <a:cxn ang="0">
                  <a:pos x="38" y="11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8" y="0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7" y="42"/>
                </a:cxn>
                <a:cxn ang="0">
                  <a:pos x="14" y="42"/>
                </a:cxn>
                <a:cxn ang="0">
                  <a:pos x="14" y="39"/>
                </a:cxn>
                <a:cxn ang="0">
                  <a:pos x="14" y="39"/>
                </a:cxn>
                <a:cxn ang="0">
                  <a:pos x="17" y="35"/>
                </a:cxn>
                <a:cxn ang="0">
                  <a:pos x="21" y="35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7" y="4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42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3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14" y="32"/>
                </a:cxn>
                <a:cxn ang="0">
                  <a:pos x="14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4" y="7"/>
                </a:cxn>
                <a:cxn ang="0">
                  <a:pos x="11" y="0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7"/>
                </a:cxn>
                <a:cxn ang="0">
                  <a:pos x="4" y="21"/>
                </a:cxn>
                <a:cxn ang="0">
                  <a:pos x="7" y="24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4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/>
              <a:ahLst/>
              <a:cxnLst>
                <a:cxn ang="0">
                  <a:pos x="14" y="60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88"/>
                </a:cxn>
                <a:cxn ang="0">
                  <a:pos x="28" y="92"/>
                </a:cxn>
                <a:cxn ang="0">
                  <a:pos x="35" y="88"/>
                </a:cxn>
                <a:cxn ang="0">
                  <a:pos x="53" y="81"/>
                </a:cxn>
                <a:cxn ang="0">
                  <a:pos x="67" y="74"/>
                </a:cxn>
                <a:cxn ang="0">
                  <a:pos x="74" y="60"/>
                </a:cxn>
                <a:cxn ang="0">
                  <a:pos x="70" y="53"/>
                </a:cxn>
                <a:cxn ang="0">
                  <a:pos x="67" y="42"/>
                </a:cxn>
                <a:cxn ang="0">
                  <a:pos x="63" y="35"/>
                </a:cxn>
                <a:cxn ang="0">
                  <a:pos x="60" y="35"/>
                </a:cxn>
                <a:cxn ang="0">
                  <a:pos x="67" y="35"/>
                </a:cxn>
                <a:cxn ang="0">
                  <a:pos x="74" y="32"/>
                </a:cxn>
                <a:cxn ang="0">
                  <a:pos x="77" y="25"/>
                </a:cxn>
                <a:cxn ang="0">
                  <a:pos x="77" y="14"/>
                </a:cxn>
                <a:cxn ang="0">
                  <a:pos x="74" y="7"/>
                </a:cxn>
                <a:cxn ang="0">
                  <a:pos x="67" y="4"/>
                </a:cxn>
                <a:cxn ang="0">
                  <a:pos x="56" y="4"/>
                </a:cxn>
                <a:cxn ang="0">
                  <a:pos x="53" y="4"/>
                </a:cxn>
                <a:cxn ang="0">
                  <a:pos x="31" y="11"/>
                </a:cxn>
                <a:cxn ang="0">
                  <a:pos x="31" y="18"/>
                </a:cxn>
                <a:cxn ang="0">
                  <a:pos x="28" y="25"/>
                </a:cxn>
                <a:cxn ang="0">
                  <a:pos x="21" y="32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4" y="49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60" y="32"/>
                </a:cxn>
                <a:cxn ang="0">
                  <a:pos x="60" y="32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5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1" y="66"/>
                </a:cxn>
                <a:cxn ang="0">
                  <a:pos x="14" y="74"/>
                </a:cxn>
                <a:cxn ang="0">
                  <a:pos x="25" y="81"/>
                </a:cxn>
                <a:cxn ang="0">
                  <a:pos x="25" y="88"/>
                </a:cxn>
                <a:cxn ang="0">
                  <a:pos x="21" y="95"/>
                </a:cxn>
                <a:cxn ang="0">
                  <a:pos x="18" y="102"/>
                </a:cxn>
                <a:cxn ang="0">
                  <a:pos x="35" y="98"/>
                </a:cxn>
                <a:cxn ang="0">
                  <a:pos x="35" y="109"/>
                </a:cxn>
                <a:cxn ang="0">
                  <a:pos x="42" y="119"/>
                </a:cxn>
                <a:cxn ang="0">
                  <a:pos x="21" y="133"/>
                </a:cxn>
                <a:cxn ang="0">
                  <a:pos x="28" y="148"/>
                </a:cxn>
                <a:cxn ang="0">
                  <a:pos x="21" y="162"/>
                </a:cxn>
                <a:cxn ang="0">
                  <a:pos x="18" y="169"/>
                </a:cxn>
                <a:cxn ang="0">
                  <a:pos x="39" y="172"/>
                </a:cxn>
                <a:cxn ang="0">
                  <a:pos x="53" y="169"/>
                </a:cxn>
                <a:cxn ang="0">
                  <a:pos x="53" y="172"/>
                </a:cxn>
                <a:cxn ang="0">
                  <a:pos x="21" y="186"/>
                </a:cxn>
                <a:cxn ang="0">
                  <a:pos x="11" y="211"/>
                </a:cxn>
                <a:cxn ang="0">
                  <a:pos x="39" y="200"/>
                </a:cxn>
                <a:cxn ang="0">
                  <a:pos x="88" y="190"/>
                </a:cxn>
                <a:cxn ang="0">
                  <a:pos x="102" y="176"/>
                </a:cxn>
                <a:cxn ang="0">
                  <a:pos x="106" y="169"/>
                </a:cxn>
                <a:cxn ang="0">
                  <a:pos x="106" y="158"/>
                </a:cxn>
                <a:cxn ang="0">
                  <a:pos x="102" y="155"/>
                </a:cxn>
                <a:cxn ang="0">
                  <a:pos x="95" y="144"/>
                </a:cxn>
                <a:cxn ang="0">
                  <a:pos x="92" y="140"/>
                </a:cxn>
                <a:cxn ang="0">
                  <a:pos x="88" y="126"/>
                </a:cxn>
                <a:cxn ang="0">
                  <a:pos x="78" y="112"/>
                </a:cxn>
                <a:cxn ang="0">
                  <a:pos x="71" y="102"/>
                </a:cxn>
                <a:cxn ang="0">
                  <a:pos x="67" y="88"/>
                </a:cxn>
                <a:cxn ang="0">
                  <a:pos x="60" y="74"/>
                </a:cxn>
                <a:cxn ang="0">
                  <a:pos x="49" y="66"/>
                </a:cxn>
                <a:cxn ang="0">
                  <a:pos x="56" y="45"/>
                </a:cxn>
                <a:cxn ang="0">
                  <a:pos x="56" y="38"/>
                </a:cxn>
                <a:cxn ang="0">
                  <a:pos x="49" y="35"/>
                </a:cxn>
                <a:cxn ang="0">
                  <a:pos x="46" y="31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42" y="7"/>
                </a:cxn>
                <a:cxn ang="0">
                  <a:pos x="42" y="3"/>
                </a:cxn>
                <a:cxn ang="0">
                  <a:pos x="35" y="0"/>
                </a:cxn>
                <a:cxn ang="0">
                  <a:pos x="25" y="3"/>
                </a:cxn>
                <a:cxn ang="0">
                  <a:pos x="14" y="17"/>
                </a:cxn>
                <a:cxn ang="0">
                  <a:pos x="18" y="28"/>
                </a:cxn>
                <a:cxn ang="0">
                  <a:pos x="14" y="35"/>
                </a:cxn>
                <a:cxn ang="0">
                  <a:pos x="7" y="42"/>
                </a:cxn>
                <a:cxn ang="0">
                  <a:pos x="4" y="52"/>
                </a:cxn>
                <a:cxn ang="0">
                  <a:pos x="14" y="5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6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/>
              <a:ahLst/>
              <a:cxnLst>
                <a:cxn ang="0">
                  <a:pos x="50" y="36"/>
                </a:cxn>
                <a:cxn ang="0">
                  <a:pos x="50" y="36"/>
                </a:cxn>
                <a:cxn ang="0">
                  <a:pos x="50" y="29"/>
                </a:cxn>
                <a:cxn ang="0">
                  <a:pos x="50" y="18"/>
                </a:cxn>
                <a:cxn ang="0">
                  <a:pos x="50" y="11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39" y="18"/>
                </a:cxn>
                <a:cxn ang="0">
                  <a:pos x="39" y="18"/>
                </a:cxn>
                <a:cxn ang="0">
                  <a:pos x="39" y="22"/>
                </a:cxn>
                <a:cxn ang="0">
                  <a:pos x="36" y="25"/>
                </a:cxn>
                <a:cxn ang="0">
                  <a:pos x="25" y="32"/>
                </a:cxn>
                <a:cxn ang="0">
                  <a:pos x="25" y="32"/>
                </a:cxn>
                <a:cxn ang="0">
                  <a:pos x="18" y="36"/>
                </a:cxn>
                <a:cxn ang="0">
                  <a:pos x="11" y="36"/>
                </a:cxn>
                <a:cxn ang="0">
                  <a:pos x="7" y="36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1" y="64"/>
                </a:cxn>
                <a:cxn ang="0">
                  <a:pos x="18" y="71"/>
                </a:cxn>
                <a:cxn ang="0">
                  <a:pos x="18" y="74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2" y="85"/>
                </a:cxn>
                <a:cxn ang="0">
                  <a:pos x="36" y="85"/>
                </a:cxn>
                <a:cxn ang="0">
                  <a:pos x="36" y="85"/>
                </a:cxn>
                <a:cxn ang="0">
                  <a:pos x="39" y="85"/>
                </a:cxn>
                <a:cxn ang="0">
                  <a:pos x="39" y="85"/>
                </a:cxn>
                <a:cxn ang="0">
                  <a:pos x="43" y="82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39" y="57"/>
                </a:cxn>
                <a:cxn ang="0">
                  <a:pos x="36" y="50"/>
                </a:cxn>
                <a:cxn ang="0">
                  <a:pos x="32" y="46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32" y="50"/>
                </a:cxn>
                <a:cxn ang="0">
                  <a:pos x="39" y="5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43" y="60"/>
                </a:cxn>
                <a:cxn ang="0">
                  <a:pos x="46" y="53"/>
                </a:cxn>
                <a:cxn ang="0">
                  <a:pos x="46" y="46"/>
                </a:cxn>
                <a:cxn ang="0">
                  <a:pos x="46" y="39"/>
                </a:cxn>
                <a:cxn ang="0">
                  <a:pos x="50" y="36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7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4" y="3"/>
                </a:cxn>
                <a:cxn ang="0">
                  <a:pos x="64" y="21"/>
                </a:cxn>
                <a:cxn ang="0">
                  <a:pos x="60" y="24"/>
                </a:cxn>
                <a:cxn ang="0">
                  <a:pos x="50" y="35"/>
                </a:cxn>
                <a:cxn ang="0">
                  <a:pos x="39" y="49"/>
                </a:cxn>
                <a:cxn ang="0">
                  <a:pos x="28" y="56"/>
                </a:cxn>
                <a:cxn ang="0">
                  <a:pos x="25" y="56"/>
                </a:cxn>
                <a:cxn ang="0">
                  <a:pos x="18" y="56"/>
                </a:cxn>
                <a:cxn ang="0">
                  <a:pos x="11" y="63"/>
                </a:cxn>
                <a:cxn ang="0">
                  <a:pos x="7" y="77"/>
                </a:cxn>
                <a:cxn ang="0">
                  <a:pos x="4" y="91"/>
                </a:cxn>
                <a:cxn ang="0">
                  <a:pos x="7" y="95"/>
                </a:cxn>
                <a:cxn ang="0">
                  <a:pos x="7" y="95"/>
                </a:cxn>
                <a:cxn ang="0">
                  <a:pos x="14" y="105"/>
                </a:cxn>
                <a:cxn ang="0">
                  <a:pos x="11" y="112"/>
                </a:cxn>
                <a:cxn ang="0">
                  <a:pos x="7" y="119"/>
                </a:cxn>
                <a:cxn ang="0">
                  <a:pos x="0" y="155"/>
                </a:cxn>
                <a:cxn ang="0">
                  <a:pos x="7" y="179"/>
                </a:cxn>
                <a:cxn ang="0">
                  <a:pos x="18" y="179"/>
                </a:cxn>
                <a:cxn ang="0">
                  <a:pos x="21" y="179"/>
                </a:cxn>
                <a:cxn ang="0">
                  <a:pos x="21" y="183"/>
                </a:cxn>
                <a:cxn ang="0">
                  <a:pos x="28" y="190"/>
                </a:cxn>
                <a:cxn ang="0">
                  <a:pos x="39" y="190"/>
                </a:cxn>
                <a:cxn ang="0">
                  <a:pos x="50" y="183"/>
                </a:cxn>
                <a:cxn ang="0">
                  <a:pos x="60" y="158"/>
                </a:cxn>
                <a:cxn ang="0">
                  <a:pos x="64" y="137"/>
                </a:cxn>
                <a:cxn ang="0">
                  <a:pos x="64" y="130"/>
                </a:cxn>
                <a:cxn ang="0">
                  <a:pos x="64" y="119"/>
                </a:cxn>
                <a:cxn ang="0">
                  <a:pos x="74" y="98"/>
                </a:cxn>
                <a:cxn ang="0">
                  <a:pos x="81" y="56"/>
                </a:cxn>
                <a:cxn ang="0">
                  <a:pos x="85" y="49"/>
                </a:cxn>
                <a:cxn ang="0">
                  <a:pos x="88" y="35"/>
                </a:cxn>
                <a:cxn ang="0">
                  <a:pos x="88" y="21"/>
                </a:cxn>
                <a:cxn ang="0">
                  <a:pos x="92" y="10"/>
                </a:cxn>
                <a:cxn ang="0">
                  <a:pos x="88" y="0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8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38" y="4"/>
                </a:cxn>
                <a:cxn ang="0">
                  <a:pos x="38" y="11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17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10" y="39"/>
                </a:cxn>
                <a:cxn ang="0">
                  <a:pos x="14" y="43"/>
                </a:cxn>
                <a:cxn ang="0">
                  <a:pos x="17" y="50"/>
                </a:cxn>
                <a:cxn ang="0">
                  <a:pos x="17" y="53"/>
                </a:cxn>
                <a:cxn ang="0">
                  <a:pos x="24" y="57"/>
                </a:cxn>
                <a:cxn ang="0">
                  <a:pos x="31" y="60"/>
                </a:cxn>
                <a:cxn ang="0">
                  <a:pos x="38" y="60"/>
                </a:cxn>
                <a:cxn ang="0">
                  <a:pos x="42" y="60"/>
                </a:cxn>
                <a:cxn ang="0">
                  <a:pos x="45" y="57"/>
                </a:cxn>
                <a:cxn ang="0">
                  <a:pos x="52" y="53"/>
                </a:cxn>
                <a:cxn ang="0">
                  <a:pos x="56" y="46"/>
                </a:cxn>
                <a:cxn ang="0">
                  <a:pos x="60" y="39"/>
                </a:cxn>
                <a:cxn ang="0">
                  <a:pos x="60" y="36"/>
                </a:cxn>
                <a:cxn ang="0">
                  <a:pos x="60" y="25"/>
                </a:cxn>
                <a:cxn ang="0">
                  <a:pos x="60" y="18"/>
                </a:cxn>
                <a:cxn ang="0">
                  <a:pos x="60" y="11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2" y="7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9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11" y="14"/>
                </a:cxn>
                <a:cxn ang="0">
                  <a:pos x="11" y="11"/>
                </a:cxn>
                <a:cxn ang="0">
                  <a:pos x="11" y="4"/>
                </a:cxn>
                <a:cxn ang="0">
                  <a:pos x="7" y="0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4" y="63"/>
                </a:cxn>
                <a:cxn ang="0">
                  <a:pos x="0" y="67"/>
                </a:cxn>
                <a:cxn ang="0">
                  <a:pos x="0" y="70"/>
                </a:cxn>
                <a:cxn ang="0">
                  <a:pos x="4" y="77"/>
                </a:cxn>
                <a:cxn ang="0">
                  <a:pos x="4" y="84"/>
                </a:cxn>
                <a:cxn ang="0">
                  <a:pos x="8" y="91"/>
                </a:cxn>
                <a:cxn ang="0">
                  <a:pos x="15" y="99"/>
                </a:cxn>
                <a:cxn ang="0">
                  <a:pos x="15" y="102"/>
                </a:cxn>
                <a:cxn ang="0">
                  <a:pos x="18" y="102"/>
                </a:cxn>
                <a:cxn ang="0">
                  <a:pos x="22" y="99"/>
                </a:cxn>
                <a:cxn ang="0">
                  <a:pos x="25" y="91"/>
                </a:cxn>
                <a:cxn ang="0">
                  <a:pos x="25" y="88"/>
                </a:cxn>
                <a:cxn ang="0">
                  <a:pos x="25" y="77"/>
                </a:cxn>
                <a:cxn ang="0">
                  <a:pos x="25" y="70"/>
                </a:cxn>
                <a:cxn ang="0">
                  <a:pos x="25" y="63"/>
                </a:cxn>
                <a:cxn ang="0">
                  <a:pos x="25" y="60"/>
                </a:cxn>
                <a:cxn ang="0">
                  <a:pos x="32" y="46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18"/>
                </a:cxn>
                <a:cxn ang="0">
                  <a:pos x="36" y="10"/>
                </a:cxn>
                <a:cxn ang="0">
                  <a:pos x="36" y="3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5" y="3"/>
                </a:cxn>
                <a:cxn ang="0">
                  <a:pos x="22" y="0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1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1" y="3"/>
                </a:cxn>
                <a:cxn ang="0">
                  <a:pos x="17" y="7"/>
                </a:cxn>
                <a:cxn ang="0">
                  <a:pos x="10" y="14"/>
                </a:cxn>
                <a:cxn ang="0">
                  <a:pos x="7" y="17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1"/>
                </a:cxn>
                <a:cxn ang="0">
                  <a:pos x="14" y="28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28" y="14"/>
                </a:cxn>
                <a:cxn ang="0">
                  <a:pos x="31" y="10"/>
                </a:cxn>
                <a:cxn ang="0">
                  <a:pos x="31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8" y="0"/>
                </a:cxn>
                <a:cxn ang="0">
                  <a:pos x="24" y="0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3" y="21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5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4" y="39"/>
                </a:cxn>
                <a:cxn ang="0">
                  <a:pos x="24" y="42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8" y="46"/>
                </a:cxn>
                <a:cxn ang="0">
                  <a:pos x="42" y="49"/>
                </a:cxn>
                <a:cxn ang="0">
                  <a:pos x="45" y="46"/>
                </a:cxn>
                <a:cxn ang="0">
                  <a:pos x="49" y="42"/>
                </a:cxn>
                <a:cxn ang="0">
                  <a:pos x="49" y="35"/>
                </a:cxn>
                <a:cxn ang="0">
                  <a:pos x="45" y="31"/>
                </a:cxn>
                <a:cxn ang="0">
                  <a:pos x="45" y="28"/>
                </a:cxn>
                <a:cxn ang="0">
                  <a:pos x="49" y="28"/>
                </a:cxn>
                <a:cxn ang="0">
                  <a:pos x="49" y="28"/>
                </a:cxn>
                <a:cxn ang="0">
                  <a:pos x="53" y="31"/>
                </a:cxn>
                <a:cxn ang="0">
                  <a:pos x="56" y="35"/>
                </a:cxn>
                <a:cxn ang="0">
                  <a:pos x="56" y="35"/>
                </a:cxn>
                <a:cxn ang="0">
                  <a:pos x="60" y="31"/>
                </a:cxn>
                <a:cxn ang="0">
                  <a:pos x="63" y="28"/>
                </a:cxn>
                <a:cxn ang="0">
                  <a:pos x="67" y="21"/>
                </a:cxn>
                <a:cxn ang="0">
                  <a:pos x="67" y="14"/>
                </a:cxn>
                <a:cxn ang="0">
                  <a:pos x="63" y="10"/>
                </a:cxn>
                <a:cxn ang="0">
                  <a:pos x="60" y="3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/>
              <a:ahLst/>
              <a:cxnLst>
                <a:cxn ang="0">
                  <a:pos x="14" y="134"/>
                </a:cxn>
                <a:cxn ang="0">
                  <a:pos x="24" y="141"/>
                </a:cxn>
                <a:cxn ang="0">
                  <a:pos x="42" y="144"/>
                </a:cxn>
                <a:cxn ang="0">
                  <a:pos x="52" y="148"/>
                </a:cxn>
                <a:cxn ang="0">
                  <a:pos x="66" y="158"/>
                </a:cxn>
                <a:cxn ang="0">
                  <a:pos x="77" y="155"/>
                </a:cxn>
                <a:cxn ang="0">
                  <a:pos x="84" y="141"/>
                </a:cxn>
                <a:cxn ang="0">
                  <a:pos x="88" y="127"/>
                </a:cxn>
                <a:cxn ang="0">
                  <a:pos x="98" y="120"/>
                </a:cxn>
                <a:cxn ang="0">
                  <a:pos x="105" y="102"/>
                </a:cxn>
                <a:cxn ang="0">
                  <a:pos x="119" y="95"/>
                </a:cxn>
                <a:cxn ang="0">
                  <a:pos x="123" y="88"/>
                </a:cxn>
                <a:cxn ang="0">
                  <a:pos x="112" y="81"/>
                </a:cxn>
                <a:cxn ang="0">
                  <a:pos x="105" y="77"/>
                </a:cxn>
                <a:cxn ang="0">
                  <a:pos x="116" y="56"/>
                </a:cxn>
                <a:cxn ang="0">
                  <a:pos x="126" y="46"/>
                </a:cxn>
                <a:cxn ang="0">
                  <a:pos x="112" y="39"/>
                </a:cxn>
                <a:cxn ang="0">
                  <a:pos x="133" y="28"/>
                </a:cxn>
                <a:cxn ang="0">
                  <a:pos x="126" y="18"/>
                </a:cxn>
                <a:cxn ang="0">
                  <a:pos x="116" y="7"/>
                </a:cxn>
                <a:cxn ang="0">
                  <a:pos x="112" y="0"/>
                </a:cxn>
                <a:cxn ang="0">
                  <a:pos x="98" y="3"/>
                </a:cxn>
                <a:cxn ang="0">
                  <a:pos x="88" y="11"/>
                </a:cxn>
                <a:cxn ang="0">
                  <a:pos x="70" y="39"/>
                </a:cxn>
                <a:cxn ang="0">
                  <a:pos x="59" y="46"/>
                </a:cxn>
                <a:cxn ang="0">
                  <a:pos x="45" y="56"/>
                </a:cxn>
                <a:cxn ang="0">
                  <a:pos x="38" y="67"/>
                </a:cxn>
                <a:cxn ang="0">
                  <a:pos x="7" y="88"/>
                </a:cxn>
                <a:cxn ang="0">
                  <a:pos x="0" y="99"/>
                </a:cxn>
                <a:cxn ang="0">
                  <a:pos x="3" y="120"/>
                </a:cxn>
                <a:cxn ang="0">
                  <a:pos x="0" y="127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63" y="81"/>
                </a:cxn>
                <a:cxn ang="0">
                  <a:pos x="95" y="49"/>
                </a:cxn>
                <a:cxn ang="0">
                  <a:pos x="74" y="74"/>
                </a:cxn>
                <a:cxn ang="0">
                  <a:pos x="74" y="74"/>
                </a:cxn>
                <a:cxn ang="0">
                  <a:pos x="59" y="81"/>
                </a:cxn>
                <a:cxn ang="0">
                  <a:pos x="52" y="85"/>
                </a:cxn>
                <a:cxn ang="0">
                  <a:pos x="45" y="92"/>
                </a:cxn>
                <a:cxn ang="0">
                  <a:pos x="49" y="88"/>
                </a:cxn>
                <a:cxn ang="0">
                  <a:pos x="28" y="99"/>
                </a:cxn>
                <a:cxn ang="0">
                  <a:pos x="21" y="92"/>
                </a:cxn>
                <a:cxn ang="0">
                  <a:pos x="28" y="99"/>
                </a:cxn>
                <a:cxn ang="0">
                  <a:pos x="28" y="9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/>
              <a:ahLst/>
              <a:cxnLst>
                <a:cxn ang="0">
                  <a:pos x="95" y="46"/>
                </a:cxn>
                <a:cxn ang="0">
                  <a:pos x="95" y="46"/>
                </a:cxn>
                <a:cxn ang="0">
                  <a:pos x="91" y="46"/>
                </a:cxn>
                <a:cxn ang="0">
                  <a:pos x="88" y="46"/>
                </a:cxn>
                <a:cxn ang="0">
                  <a:pos x="84" y="42"/>
                </a:cxn>
                <a:cxn ang="0">
                  <a:pos x="81" y="39"/>
                </a:cxn>
                <a:cxn ang="0">
                  <a:pos x="81" y="39"/>
                </a:cxn>
                <a:cxn ang="0">
                  <a:pos x="77" y="35"/>
                </a:cxn>
                <a:cxn ang="0">
                  <a:pos x="74" y="35"/>
                </a:cxn>
                <a:cxn ang="0">
                  <a:pos x="70" y="32"/>
                </a:cxn>
                <a:cxn ang="0">
                  <a:pos x="63" y="28"/>
                </a:cxn>
                <a:cxn ang="0">
                  <a:pos x="60" y="21"/>
                </a:cxn>
                <a:cxn ang="0">
                  <a:pos x="53" y="17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39" y="10"/>
                </a:cxn>
                <a:cxn ang="0">
                  <a:pos x="32" y="7"/>
                </a:cxn>
                <a:cxn ang="0">
                  <a:pos x="21" y="3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81"/>
                </a:cxn>
                <a:cxn ang="0">
                  <a:pos x="14" y="88"/>
                </a:cxn>
                <a:cxn ang="0">
                  <a:pos x="28" y="84"/>
                </a:cxn>
                <a:cxn ang="0">
                  <a:pos x="28" y="81"/>
                </a:cxn>
                <a:cxn ang="0">
                  <a:pos x="32" y="77"/>
                </a:cxn>
                <a:cxn ang="0">
                  <a:pos x="35" y="74"/>
                </a:cxn>
                <a:cxn ang="0">
                  <a:pos x="39" y="70"/>
                </a:cxn>
                <a:cxn ang="0">
                  <a:pos x="46" y="70"/>
                </a:cxn>
                <a:cxn ang="0">
                  <a:pos x="56" y="70"/>
                </a:cxn>
                <a:cxn ang="0">
                  <a:pos x="81" y="84"/>
                </a:cxn>
                <a:cxn ang="0">
                  <a:pos x="91" y="98"/>
                </a:cxn>
                <a:cxn ang="0">
                  <a:pos x="109" y="106"/>
                </a:cxn>
                <a:cxn ang="0">
                  <a:pos x="134" y="113"/>
                </a:cxn>
                <a:cxn ang="0">
                  <a:pos x="134" y="113"/>
                </a:cxn>
                <a:cxn ang="0">
                  <a:pos x="137" y="109"/>
                </a:cxn>
                <a:cxn ang="0">
                  <a:pos x="137" y="106"/>
                </a:cxn>
                <a:cxn ang="0">
                  <a:pos x="134" y="102"/>
                </a:cxn>
                <a:cxn ang="0">
                  <a:pos x="130" y="98"/>
                </a:cxn>
                <a:cxn ang="0">
                  <a:pos x="123" y="91"/>
                </a:cxn>
                <a:cxn ang="0">
                  <a:pos x="116" y="88"/>
                </a:cxn>
                <a:cxn ang="0">
                  <a:pos x="113" y="81"/>
                </a:cxn>
                <a:cxn ang="0">
                  <a:pos x="106" y="77"/>
                </a:cxn>
                <a:cxn ang="0">
                  <a:pos x="102" y="74"/>
                </a:cxn>
                <a:cxn ang="0">
                  <a:pos x="102" y="74"/>
                </a:cxn>
                <a:cxn ang="0">
                  <a:pos x="84" y="63"/>
                </a:cxn>
                <a:cxn ang="0">
                  <a:pos x="102" y="56"/>
                </a:cxn>
                <a:cxn ang="0">
                  <a:pos x="95" y="46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21"/>
                </a:cxn>
                <a:cxn ang="0">
                  <a:pos x="11" y="28"/>
                </a:cxn>
                <a:cxn ang="0">
                  <a:pos x="14" y="35"/>
                </a:cxn>
                <a:cxn ang="0">
                  <a:pos x="14" y="42"/>
                </a:cxn>
                <a:cxn ang="0">
                  <a:pos x="18" y="46"/>
                </a:cxn>
                <a:cxn ang="0">
                  <a:pos x="18" y="49"/>
                </a:cxn>
                <a:cxn ang="0">
                  <a:pos x="21" y="53"/>
                </a:cxn>
                <a:cxn ang="0">
                  <a:pos x="25" y="53"/>
                </a:cxn>
                <a:cxn ang="0">
                  <a:pos x="32" y="53"/>
                </a:cxn>
                <a:cxn ang="0">
                  <a:pos x="39" y="53"/>
                </a:cxn>
                <a:cxn ang="0">
                  <a:pos x="46" y="56"/>
                </a:cxn>
                <a:cxn ang="0">
                  <a:pos x="49" y="56"/>
                </a:cxn>
                <a:cxn ang="0">
                  <a:pos x="56" y="60"/>
                </a:cxn>
                <a:cxn ang="0">
                  <a:pos x="67" y="60"/>
                </a:cxn>
                <a:cxn ang="0">
                  <a:pos x="74" y="60"/>
                </a:cxn>
                <a:cxn ang="0">
                  <a:pos x="78" y="64"/>
                </a:cxn>
                <a:cxn ang="0">
                  <a:pos x="92" y="78"/>
                </a:cxn>
                <a:cxn ang="0">
                  <a:pos x="102" y="95"/>
                </a:cxn>
                <a:cxn ang="0">
                  <a:pos x="120" y="113"/>
                </a:cxn>
                <a:cxn ang="0">
                  <a:pos x="123" y="113"/>
                </a:cxn>
                <a:cxn ang="0">
                  <a:pos x="130" y="32"/>
                </a:cxn>
                <a:cxn ang="0">
                  <a:pos x="123" y="28"/>
                </a:cxn>
                <a:cxn ang="0">
                  <a:pos x="116" y="25"/>
                </a:cxn>
                <a:cxn ang="0">
                  <a:pos x="106" y="18"/>
                </a:cxn>
                <a:cxn ang="0">
                  <a:pos x="99" y="18"/>
                </a:cxn>
                <a:cxn ang="0">
                  <a:pos x="92" y="14"/>
                </a:cxn>
                <a:cxn ang="0">
                  <a:pos x="81" y="18"/>
                </a:cxn>
                <a:cxn ang="0">
                  <a:pos x="78" y="21"/>
                </a:cxn>
                <a:cxn ang="0">
                  <a:pos x="78" y="25"/>
                </a:cxn>
                <a:cxn ang="0">
                  <a:pos x="74" y="28"/>
                </a:cxn>
                <a:cxn ang="0">
                  <a:pos x="74" y="35"/>
                </a:cxn>
                <a:cxn ang="0">
                  <a:pos x="70" y="42"/>
                </a:cxn>
                <a:cxn ang="0">
                  <a:pos x="67" y="46"/>
                </a:cxn>
                <a:cxn ang="0">
                  <a:pos x="60" y="46"/>
                </a:cxn>
                <a:cxn ang="0">
                  <a:pos x="53" y="46"/>
                </a:cxn>
                <a:cxn ang="0">
                  <a:pos x="46" y="42"/>
                </a:cxn>
                <a:cxn ang="0">
                  <a:pos x="42" y="35"/>
                </a:cxn>
                <a:cxn ang="0">
                  <a:pos x="39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2" y="14"/>
                </a:cxn>
                <a:cxn ang="0">
                  <a:pos x="32" y="14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4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/>
              <a:ahLst/>
              <a:cxnLst>
                <a:cxn ang="0">
                  <a:pos x="458" y="117"/>
                </a:cxn>
                <a:cxn ang="0">
                  <a:pos x="437" y="95"/>
                </a:cxn>
                <a:cxn ang="0">
                  <a:pos x="430" y="71"/>
                </a:cxn>
                <a:cxn ang="0">
                  <a:pos x="416" y="46"/>
                </a:cxn>
                <a:cxn ang="0">
                  <a:pos x="399" y="43"/>
                </a:cxn>
                <a:cxn ang="0">
                  <a:pos x="399" y="25"/>
                </a:cxn>
                <a:cxn ang="0">
                  <a:pos x="391" y="4"/>
                </a:cxn>
                <a:cxn ang="0">
                  <a:pos x="377" y="7"/>
                </a:cxn>
                <a:cxn ang="0">
                  <a:pos x="374" y="53"/>
                </a:cxn>
                <a:cxn ang="0">
                  <a:pos x="356" y="88"/>
                </a:cxn>
                <a:cxn ang="0">
                  <a:pos x="342" y="81"/>
                </a:cxn>
                <a:cxn ang="0">
                  <a:pos x="303" y="57"/>
                </a:cxn>
                <a:cxn ang="0">
                  <a:pos x="310" y="36"/>
                </a:cxn>
                <a:cxn ang="0">
                  <a:pos x="318" y="22"/>
                </a:cxn>
                <a:cxn ang="0">
                  <a:pos x="296" y="14"/>
                </a:cxn>
                <a:cxn ang="0">
                  <a:pos x="272" y="4"/>
                </a:cxn>
                <a:cxn ang="0">
                  <a:pos x="265" y="11"/>
                </a:cxn>
                <a:cxn ang="0">
                  <a:pos x="258" y="7"/>
                </a:cxn>
                <a:cxn ang="0">
                  <a:pos x="247" y="0"/>
                </a:cxn>
                <a:cxn ang="0">
                  <a:pos x="233" y="11"/>
                </a:cxn>
                <a:cxn ang="0">
                  <a:pos x="240" y="18"/>
                </a:cxn>
                <a:cxn ang="0">
                  <a:pos x="212" y="29"/>
                </a:cxn>
                <a:cxn ang="0">
                  <a:pos x="205" y="46"/>
                </a:cxn>
                <a:cxn ang="0">
                  <a:pos x="212" y="60"/>
                </a:cxn>
                <a:cxn ang="0">
                  <a:pos x="198" y="60"/>
                </a:cxn>
                <a:cxn ang="0">
                  <a:pos x="177" y="50"/>
                </a:cxn>
                <a:cxn ang="0">
                  <a:pos x="145" y="67"/>
                </a:cxn>
                <a:cxn ang="0">
                  <a:pos x="134" y="85"/>
                </a:cxn>
                <a:cxn ang="0">
                  <a:pos x="120" y="95"/>
                </a:cxn>
                <a:cxn ang="0">
                  <a:pos x="110" y="120"/>
                </a:cxn>
                <a:cxn ang="0">
                  <a:pos x="64" y="141"/>
                </a:cxn>
                <a:cxn ang="0">
                  <a:pos x="15" y="159"/>
                </a:cxn>
                <a:cxn ang="0">
                  <a:pos x="0" y="187"/>
                </a:cxn>
                <a:cxn ang="0">
                  <a:pos x="7" y="215"/>
                </a:cxn>
                <a:cxn ang="0">
                  <a:pos x="18" y="282"/>
                </a:cxn>
                <a:cxn ang="0">
                  <a:pos x="29" y="314"/>
                </a:cxn>
                <a:cxn ang="0">
                  <a:pos x="18" y="356"/>
                </a:cxn>
                <a:cxn ang="0">
                  <a:pos x="29" y="360"/>
                </a:cxn>
                <a:cxn ang="0">
                  <a:pos x="36" y="370"/>
                </a:cxn>
                <a:cxn ang="0">
                  <a:pos x="67" y="370"/>
                </a:cxn>
                <a:cxn ang="0">
                  <a:pos x="81" y="356"/>
                </a:cxn>
                <a:cxn ang="0">
                  <a:pos x="131" y="360"/>
                </a:cxn>
                <a:cxn ang="0">
                  <a:pos x="148" y="342"/>
                </a:cxn>
                <a:cxn ang="0">
                  <a:pos x="222" y="310"/>
                </a:cxn>
                <a:cxn ang="0">
                  <a:pos x="286" y="332"/>
                </a:cxn>
                <a:cxn ang="0">
                  <a:pos x="349" y="381"/>
                </a:cxn>
                <a:cxn ang="0">
                  <a:pos x="363" y="413"/>
                </a:cxn>
                <a:cxn ang="0">
                  <a:pos x="399" y="420"/>
                </a:cxn>
                <a:cxn ang="0">
                  <a:pos x="420" y="416"/>
                </a:cxn>
                <a:cxn ang="0">
                  <a:pos x="441" y="430"/>
                </a:cxn>
                <a:cxn ang="0">
                  <a:pos x="480" y="409"/>
                </a:cxn>
                <a:cxn ang="0">
                  <a:pos x="487" y="377"/>
                </a:cxn>
                <a:cxn ang="0">
                  <a:pos x="494" y="353"/>
                </a:cxn>
                <a:cxn ang="0">
                  <a:pos x="508" y="328"/>
                </a:cxn>
                <a:cxn ang="0">
                  <a:pos x="536" y="289"/>
                </a:cxn>
                <a:cxn ang="0">
                  <a:pos x="532" y="222"/>
                </a:cxn>
                <a:cxn ang="0">
                  <a:pos x="515" y="180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11" y="10"/>
                </a:cxn>
                <a:cxn ang="0">
                  <a:pos x="14" y="10"/>
                </a:cxn>
                <a:cxn ang="0">
                  <a:pos x="18" y="7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8" y="7"/>
                </a:cxn>
                <a:cxn ang="0">
                  <a:pos x="21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1"/>
                </a:cxn>
                <a:cxn ang="0">
                  <a:pos x="15" y="18"/>
                </a:cxn>
                <a:cxn ang="0">
                  <a:pos x="15" y="14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39" y="4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22" y="18"/>
                </a:cxn>
                <a:cxn ang="0">
                  <a:pos x="32" y="18"/>
                </a:cxn>
                <a:cxn ang="0">
                  <a:pos x="39" y="14"/>
                </a:cxn>
                <a:cxn ang="0">
                  <a:pos x="43" y="7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/>
              <a:ahLst/>
              <a:cxnLst>
                <a:cxn ang="0">
                  <a:pos x="141" y="126"/>
                </a:cxn>
                <a:cxn ang="0">
                  <a:pos x="144" y="119"/>
                </a:cxn>
                <a:cxn ang="0">
                  <a:pos x="141" y="116"/>
                </a:cxn>
                <a:cxn ang="0">
                  <a:pos x="134" y="105"/>
                </a:cxn>
                <a:cxn ang="0">
                  <a:pos x="120" y="102"/>
                </a:cxn>
                <a:cxn ang="0">
                  <a:pos x="113" y="84"/>
                </a:cxn>
                <a:cxn ang="0">
                  <a:pos x="109" y="77"/>
                </a:cxn>
                <a:cxn ang="0">
                  <a:pos x="116" y="77"/>
                </a:cxn>
                <a:cxn ang="0">
                  <a:pos x="113" y="74"/>
                </a:cxn>
                <a:cxn ang="0">
                  <a:pos x="98" y="63"/>
                </a:cxn>
                <a:cxn ang="0">
                  <a:pos x="84" y="49"/>
                </a:cxn>
                <a:cxn ang="0">
                  <a:pos x="74" y="42"/>
                </a:cxn>
                <a:cxn ang="0">
                  <a:pos x="70" y="42"/>
                </a:cxn>
                <a:cxn ang="0">
                  <a:pos x="46" y="21"/>
                </a:cxn>
                <a:cxn ang="0">
                  <a:pos x="42" y="17"/>
                </a:cxn>
                <a:cxn ang="0">
                  <a:pos x="39" y="7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10" y="14"/>
                </a:cxn>
                <a:cxn ang="0">
                  <a:pos x="17" y="17"/>
                </a:cxn>
                <a:cxn ang="0">
                  <a:pos x="39" y="45"/>
                </a:cxn>
                <a:cxn ang="0">
                  <a:pos x="46" y="56"/>
                </a:cxn>
                <a:cxn ang="0">
                  <a:pos x="46" y="63"/>
                </a:cxn>
                <a:cxn ang="0">
                  <a:pos x="60" y="81"/>
                </a:cxn>
                <a:cxn ang="0">
                  <a:pos x="81" y="112"/>
                </a:cxn>
                <a:cxn ang="0">
                  <a:pos x="105" y="141"/>
                </a:cxn>
                <a:cxn ang="0">
                  <a:pos x="130" y="155"/>
                </a:cxn>
                <a:cxn ang="0">
                  <a:pos x="134" y="155"/>
                </a:cxn>
                <a:cxn ang="0">
                  <a:pos x="141" y="151"/>
                </a:cxn>
                <a:cxn ang="0">
                  <a:pos x="144" y="141"/>
                </a:cxn>
                <a:cxn ang="0">
                  <a:pos x="144" y="133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/>
              <a:ahLst/>
              <a:cxnLst>
                <a:cxn ang="0">
                  <a:pos x="116" y="21"/>
                </a:cxn>
                <a:cxn ang="0">
                  <a:pos x="116" y="21"/>
                </a:cxn>
                <a:cxn ang="0">
                  <a:pos x="109" y="18"/>
                </a:cxn>
                <a:cxn ang="0">
                  <a:pos x="105" y="14"/>
                </a:cxn>
                <a:cxn ang="0">
                  <a:pos x="95" y="14"/>
                </a:cxn>
                <a:cxn ang="0">
                  <a:pos x="88" y="11"/>
                </a:cxn>
                <a:cxn ang="0">
                  <a:pos x="81" y="7"/>
                </a:cxn>
                <a:cxn ang="0">
                  <a:pos x="74" y="7"/>
                </a:cxn>
                <a:cxn ang="0">
                  <a:pos x="67" y="7"/>
                </a:cxn>
                <a:cxn ang="0">
                  <a:pos x="60" y="7"/>
                </a:cxn>
                <a:cxn ang="0">
                  <a:pos x="60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21" y="25"/>
                </a:cxn>
                <a:cxn ang="0">
                  <a:pos x="53" y="25"/>
                </a:cxn>
                <a:cxn ang="0">
                  <a:pos x="74" y="32"/>
                </a:cxn>
                <a:cxn ang="0">
                  <a:pos x="77" y="32"/>
                </a:cxn>
                <a:cxn ang="0">
                  <a:pos x="84" y="32"/>
                </a:cxn>
                <a:cxn ang="0">
                  <a:pos x="91" y="32"/>
                </a:cxn>
                <a:cxn ang="0">
                  <a:pos x="98" y="35"/>
                </a:cxn>
                <a:cxn ang="0">
                  <a:pos x="109" y="35"/>
                </a:cxn>
                <a:cxn ang="0">
                  <a:pos x="116" y="35"/>
                </a:cxn>
                <a:cxn ang="0">
                  <a:pos x="119" y="35"/>
                </a:cxn>
                <a:cxn ang="0">
                  <a:pos x="119" y="32"/>
                </a:cxn>
                <a:cxn ang="0">
                  <a:pos x="119" y="28"/>
                </a:cxn>
                <a:cxn ang="0">
                  <a:pos x="119" y="25"/>
                </a:cxn>
                <a:cxn ang="0">
                  <a:pos x="119" y="21"/>
                </a:cxn>
                <a:cxn ang="0">
                  <a:pos x="116" y="21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25" y="3"/>
                </a:cxn>
                <a:cxn ang="0">
                  <a:pos x="18" y="7"/>
                </a:cxn>
                <a:cxn ang="0">
                  <a:pos x="11" y="10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28"/>
                </a:cxn>
                <a:cxn ang="0">
                  <a:pos x="18" y="2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50" y="10"/>
                </a:cxn>
                <a:cxn ang="0">
                  <a:pos x="57" y="7"/>
                </a:cxn>
                <a:cxn ang="0">
                  <a:pos x="60" y="7"/>
                </a:cxn>
                <a:cxn ang="0">
                  <a:pos x="64" y="3"/>
                </a:cxn>
                <a:cxn ang="0">
                  <a:pos x="64" y="0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46" y="3"/>
                </a:cxn>
                <a:cxn ang="0">
                  <a:pos x="39" y="3"/>
                </a:cxn>
                <a:cxn ang="0">
                  <a:pos x="36" y="3"/>
                </a:cxn>
                <a:cxn ang="0">
                  <a:pos x="28" y="3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14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1" y="11"/>
                </a:cxn>
                <a:cxn ang="0">
                  <a:pos x="21" y="7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21" y="32"/>
                </a:cxn>
                <a:cxn ang="0">
                  <a:pos x="24" y="32"/>
                </a:cxn>
                <a:cxn ang="0">
                  <a:pos x="28" y="35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3" y="32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3" y="32"/>
                </a:cxn>
                <a:cxn ang="0">
                  <a:pos x="74" y="28"/>
                </a:cxn>
                <a:cxn ang="0">
                  <a:pos x="81" y="25"/>
                </a:cxn>
                <a:cxn ang="0">
                  <a:pos x="77" y="18"/>
                </a:cxn>
                <a:cxn ang="0">
                  <a:pos x="74" y="14"/>
                </a:cxn>
                <a:cxn ang="0">
                  <a:pos x="63" y="14"/>
                </a:cxn>
                <a:cxn ang="0">
                  <a:pos x="70" y="10"/>
                </a:cxn>
                <a:cxn ang="0">
                  <a:pos x="60" y="10"/>
                </a:cxn>
                <a:cxn ang="0">
                  <a:pos x="53" y="7"/>
                </a:cxn>
                <a:cxn ang="0">
                  <a:pos x="46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7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7" y="7"/>
                </a:cxn>
                <a:cxn ang="0">
                  <a:pos x="21" y="7"/>
                </a:cxn>
                <a:cxn ang="0">
                  <a:pos x="24" y="1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7" y="21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38" y="18"/>
                </a:cxn>
                <a:cxn ang="0">
                  <a:pos x="42" y="18"/>
                </a:cxn>
                <a:cxn ang="0">
                  <a:pos x="42" y="14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38" y="18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18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/>
              <a:ahLst/>
              <a:cxnLst>
                <a:cxn ang="0">
                  <a:pos x="98" y="52"/>
                </a:cxn>
                <a:cxn ang="0">
                  <a:pos x="98" y="56"/>
                </a:cxn>
                <a:cxn ang="0">
                  <a:pos x="102" y="56"/>
                </a:cxn>
                <a:cxn ang="0">
                  <a:pos x="105" y="56"/>
                </a:cxn>
                <a:cxn ang="0">
                  <a:pos x="112" y="56"/>
                </a:cxn>
                <a:cxn ang="0">
                  <a:pos x="120" y="56"/>
                </a:cxn>
                <a:cxn ang="0">
                  <a:pos x="127" y="56"/>
                </a:cxn>
                <a:cxn ang="0">
                  <a:pos x="134" y="56"/>
                </a:cxn>
                <a:cxn ang="0">
                  <a:pos x="148" y="56"/>
                </a:cxn>
                <a:cxn ang="0">
                  <a:pos x="148" y="52"/>
                </a:cxn>
                <a:cxn ang="0">
                  <a:pos x="151" y="52"/>
                </a:cxn>
                <a:cxn ang="0">
                  <a:pos x="151" y="49"/>
                </a:cxn>
                <a:cxn ang="0">
                  <a:pos x="148" y="45"/>
                </a:cxn>
                <a:cxn ang="0">
                  <a:pos x="130" y="35"/>
                </a:cxn>
                <a:cxn ang="0">
                  <a:pos x="127" y="31"/>
                </a:cxn>
                <a:cxn ang="0">
                  <a:pos x="95" y="21"/>
                </a:cxn>
                <a:cxn ang="0">
                  <a:pos x="81" y="21"/>
                </a:cxn>
                <a:cxn ang="0">
                  <a:pos x="81" y="21"/>
                </a:cxn>
                <a:cxn ang="0">
                  <a:pos x="77" y="17"/>
                </a:cxn>
                <a:cxn ang="0">
                  <a:pos x="70" y="14"/>
                </a:cxn>
                <a:cxn ang="0">
                  <a:pos x="63" y="7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4" y="3"/>
                </a:cxn>
                <a:cxn ang="0">
                  <a:pos x="7" y="7"/>
                </a:cxn>
                <a:cxn ang="0">
                  <a:pos x="3" y="14"/>
                </a:cxn>
                <a:cxn ang="0">
                  <a:pos x="0" y="17"/>
                </a:cxn>
                <a:cxn ang="0">
                  <a:pos x="3" y="21"/>
                </a:cxn>
                <a:cxn ang="0">
                  <a:pos x="7" y="21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31" y="17"/>
                </a:cxn>
                <a:cxn ang="0">
                  <a:pos x="35" y="17"/>
                </a:cxn>
                <a:cxn ang="0">
                  <a:pos x="39" y="17"/>
                </a:cxn>
                <a:cxn ang="0">
                  <a:pos x="42" y="21"/>
                </a:cxn>
                <a:cxn ang="0">
                  <a:pos x="49" y="21"/>
                </a:cxn>
                <a:cxn ang="0">
                  <a:pos x="56" y="24"/>
                </a:cxn>
                <a:cxn ang="0">
                  <a:pos x="60" y="24"/>
                </a:cxn>
                <a:cxn ang="0">
                  <a:pos x="74" y="31"/>
                </a:cxn>
                <a:cxn ang="0">
                  <a:pos x="74" y="35"/>
                </a:cxn>
                <a:cxn ang="0">
                  <a:pos x="77" y="38"/>
                </a:cxn>
                <a:cxn ang="0">
                  <a:pos x="84" y="38"/>
                </a:cxn>
                <a:cxn ang="0">
                  <a:pos x="95" y="42"/>
                </a:cxn>
                <a:cxn ang="0">
                  <a:pos x="105" y="42"/>
                </a:cxn>
                <a:cxn ang="0">
                  <a:pos x="105" y="45"/>
                </a:cxn>
                <a:cxn ang="0">
                  <a:pos x="98" y="52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25" y="11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11" y="0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7" y="21"/>
                </a:cxn>
                <a:cxn ang="0">
                  <a:pos x="14" y="17"/>
                </a:cxn>
                <a:cxn ang="0">
                  <a:pos x="14" y="17"/>
                </a:cxn>
                <a:cxn ang="0">
                  <a:pos x="18" y="14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/>
              <a:ahLst/>
              <a:cxnLst>
                <a:cxn ang="0">
                  <a:pos x="2269" y="395"/>
                </a:cxn>
                <a:cxn ang="0">
                  <a:pos x="2093" y="303"/>
                </a:cxn>
                <a:cxn ang="0">
                  <a:pos x="1889" y="342"/>
                </a:cxn>
                <a:cxn ang="0">
                  <a:pos x="1638" y="194"/>
                </a:cxn>
                <a:cxn ang="0">
                  <a:pos x="1603" y="53"/>
                </a:cxn>
                <a:cxn ang="0">
                  <a:pos x="1455" y="81"/>
                </a:cxn>
                <a:cxn ang="0">
                  <a:pos x="1300" y="166"/>
                </a:cxn>
                <a:cxn ang="0">
                  <a:pos x="1247" y="395"/>
                </a:cxn>
                <a:cxn ang="0">
                  <a:pos x="1156" y="261"/>
                </a:cxn>
                <a:cxn ang="0">
                  <a:pos x="1145" y="412"/>
                </a:cxn>
                <a:cxn ang="0">
                  <a:pos x="1202" y="543"/>
                </a:cxn>
                <a:cxn ang="0">
                  <a:pos x="1121" y="451"/>
                </a:cxn>
                <a:cxn ang="0">
                  <a:pos x="1110" y="451"/>
                </a:cxn>
                <a:cxn ang="0">
                  <a:pos x="1043" y="310"/>
                </a:cxn>
                <a:cxn ang="0">
                  <a:pos x="853" y="423"/>
                </a:cxn>
                <a:cxn ang="0">
                  <a:pos x="712" y="430"/>
                </a:cxn>
                <a:cxn ang="0">
                  <a:pos x="599" y="571"/>
                </a:cxn>
                <a:cxn ang="0">
                  <a:pos x="578" y="402"/>
                </a:cxn>
                <a:cxn ang="0">
                  <a:pos x="434" y="342"/>
                </a:cxn>
                <a:cxn ang="0">
                  <a:pos x="293" y="546"/>
                </a:cxn>
                <a:cxn ang="0">
                  <a:pos x="240" y="754"/>
                </a:cxn>
                <a:cxn ang="0">
                  <a:pos x="356" y="779"/>
                </a:cxn>
                <a:cxn ang="0">
                  <a:pos x="441" y="532"/>
                </a:cxn>
                <a:cxn ang="0">
                  <a:pos x="518" y="694"/>
                </a:cxn>
                <a:cxn ang="0">
                  <a:pos x="412" y="779"/>
                </a:cxn>
                <a:cxn ang="0">
                  <a:pos x="268" y="811"/>
                </a:cxn>
                <a:cxn ang="0">
                  <a:pos x="191" y="885"/>
                </a:cxn>
                <a:cxn ang="0">
                  <a:pos x="191" y="948"/>
                </a:cxn>
                <a:cxn ang="0">
                  <a:pos x="102" y="1001"/>
                </a:cxn>
                <a:cxn ang="0">
                  <a:pos x="18" y="1184"/>
                </a:cxn>
                <a:cxn ang="0">
                  <a:pos x="127" y="1138"/>
                </a:cxn>
                <a:cxn ang="0">
                  <a:pos x="346" y="1156"/>
                </a:cxn>
                <a:cxn ang="0">
                  <a:pos x="314" y="1040"/>
                </a:cxn>
                <a:cxn ang="0">
                  <a:pos x="423" y="1198"/>
                </a:cxn>
                <a:cxn ang="0">
                  <a:pos x="508" y="1096"/>
                </a:cxn>
                <a:cxn ang="0">
                  <a:pos x="571" y="1025"/>
                </a:cxn>
                <a:cxn ang="0">
                  <a:pos x="624" y="1029"/>
                </a:cxn>
                <a:cxn ang="0">
                  <a:pos x="606" y="1107"/>
                </a:cxn>
                <a:cxn ang="0">
                  <a:pos x="483" y="1149"/>
                </a:cxn>
                <a:cxn ang="0">
                  <a:pos x="603" y="1205"/>
                </a:cxn>
                <a:cxn ang="0">
                  <a:pos x="599" y="1343"/>
                </a:cxn>
                <a:cxn ang="0">
                  <a:pos x="708" y="1561"/>
                </a:cxn>
                <a:cxn ang="0">
                  <a:pos x="877" y="1473"/>
                </a:cxn>
                <a:cxn ang="0">
                  <a:pos x="832" y="1406"/>
                </a:cxn>
                <a:cxn ang="0">
                  <a:pos x="849" y="1357"/>
                </a:cxn>
                <a:cxn ang="0">
                  <a:pos x="983" y="1385"/>
                </a:cxn>
                <a:cxn ang="0">
                  <a:pos x="1075" y="1441"/>
                </a:cxn>
                <a:cxn ang="0">
                  <a:pos x="1184" y="1554"/>
                </a:cxn>
                <a:cxn ang="0">
                  <a:pos x="1346" y="1431"/>
                </a:cxn>
                <a:cxn ang="0">
                  <a:pos x="1455" y="1660"/>
                </a:cxn>
                <a:cxn ang="0">
                  <a:pos x="1455" y="1540"/>
                </a:cxn>
                <a:cxn ang="0">
                  <a:pos x="1533" y="1455"/>
                </a:cxn>
                <a:cxn ang="0">
                  <a:pos x="1628" y="1420"/>
                </a:cxn>
                <a:cxn ang="0">
                  <a:pos x="1755" y="1188"/>
                </a:cxn>
                <a:cxn ang="0">
                  <a:pos x="1741" y="1159"/>
                </a:cxn>
                <a:cxn ang="0">
                  <a:pos x="1825" y="1159"/>
                </a:cxn>
                <a:cxn ang="0">
                  <a:pos x="1882" y="1064"/>
                </a:cxn>
                <a:cxn ang="0">
                  <a:pos x="1934" y="839"/>
                </a:cxn>
                <a:cxn ang="0">
                  <a:pos x="2283" y="680"/>
                </a:cxn>
                <a:cxn ang="0">
                  <a:pos x="2297" y="768"/>
                </a:cxn>
                <a:cxn ang="0">
                  <a:pos x="2505" y="645"/>
                </a:cxn>
                <a:cxn ang="0">
                  <a:pos x="2621" y="578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340"/>
            <p:cNvSpPr>
              <a:spLocks noEditPoints="1"/>
            </p:cNvSpPr>
            <p:nvPr userDrawn="1"/>
          </p:nvSpPr>
          <p:spPr bwMode="gray">
            <a:xfrm>
              <a:off x="3204" y="721"/>
              <a:ext cx="1763" cy="2437"/>
            </a:xfrm>
            <a:custGeom>
              <a:avLst/>
              <a:gdLst/>
              <a:ahLst/>
              <a:cxnLst>
                <a:cxn ang="0">
                  <a:pos x="1585" y="1427"/>
                </a:cxn>
                <a:cxn ang="0">
                  <a:pos x="1384" y="1262"/>
                </a:cxn>
                <a:cxn ang="0">
                  <a:pos x="1314" y="1237"/>
                </a:cxn>
                <a:cxn ang="0">
                  <a:pos x="1176" y="1318"/>
                </a:cxn>
                <a:cxn ang="0">
                  <a:pos x="1134" y="1237"/>
                </a:cxn>
                <a:cxn ang="0">
                  <a:pos x="1088" y="1149"/>
                </a:cxn>
                <a:cxn ang="0">
                  <a:pos x="954" y="1145"/>
                </a:cxn>
                <a:cxn ang="0">
                  <a:pos x="1144" y="1054"/>
                </a:cxn>
                <a:cxn ang="0">
                  <a:pos x="1236" y="902"/>
                </a:cxn>
                <a:cxn ang="0">
                  <a:pos x="1289" y="811"/>
                </a:cxn>
                <a:cxn ang="0">
                  <a:pos x="1395" y="733"/>
                </a:cxn>
                <a:cxn ang="0">
                  <a:pos x="1373" y="677"/>
                </a:cxn>
                <a:cxn ang="0">
                  <a:pos x="1476" y="617"/>
                </a:cxn>
                <a:cxn ang="0">
                  <a:pos x="1398" y="398"/>
                </a:cxn>
                <a:cxn ang="0">
                  <a:pos x="1225" y="324"/>
                </a:cxn>
                <a:cxn ang="0">
                  <a:pos x="1197" y="582"/>
                </a:cxn>
                <a:cxn ang="0">
                  <a:pos x="1060" y="515"/>
                </a:cxn>
                <a:cxn ang="0">
                  <a:pos x="1067" y="314"/>
                </a:cxn>
                <a:cxn ang="0">
                  <a:pos x="1159" y="194"/>
                </a:cxn>
                <a:cxn ang="0">
                  <a:pos x="1113" y="141"/>
                </a:cxn>
                <a:cxn ang="0">
                  <a:pos x="1035" y="43"/>
                </a:cxn>
                <a:cxn ang="0">
                  <a:pos x="1025" y="131"/>
                </a:cxn>
                <a:cxn ang="0">
                  <a:pos x="884" y="155"/>
                </a:cxn>
                <a:cxn ang="0">
                  <a:pos x="785" y="166"/>
                </a:cxn>
                <a:cxn ang="0">
                  <a:pos x="690" y="117"/>
                </a:cxn>
                <a:cxn ang="0">
                  <a:pos x="535" y="67"/>
                </a:cxn>
                <a:cxn ang="0">
                  <a:pos x="327" y="74"/>
                </a:cxn>
                <a:cxn ang="0">
                  <a:pos x="123" y="36"/>
                </a:cxn>
                <a:cxn ang="0">
                  <a:pos x="0" y="240"/>
                </a:cxn>
                <a:cxn ang="0">
                  <a:pos x="28" y="370"/>
                </a:cxn>
                <a:cxn ang="0">
                  <a:pos x="140" y="448"/>
                </a:cxn>
                <a:cxn ang="0">
                  <a:pos x="214" y="370"/>
                </a:cxn>
                <a:cxn ang="0">
                  <a:pos x="285" y="381"/>
                </a:cxn>
                <a:cxn ang="0">
                  <a:pos x="486" y="497"/>
                </a:cxn>
                <a:cxn ang="0">
                  <a:pos x="598" y="684"/>
                </a:cxn>
                <a:cxn ang="0">
                  <a:pos x="715" y="1040"/>
                </a:cxn>
                <a:cxn ang="0">
                  <a:pos x="778" y="1050"/>
                </a:cxn>
                <a:cxn ang="0">
                  <a:pos x="1032" y="1247"/>
                </a:cxn>
                <a:cxn ang="0">
                  <a:pos x="1095" y="1286"/>
                </a:cxn>
                <a:cxn ang="0">
                  <a:pos x="1106" y="1307"/>
                </a:cxn>
                <a:cxn ang="0">
                  <a:pos x="1194" y="1325"/>
                </a:cxn>
                <a:cxn ang="0">
                  <a:pos x="1152" y="1494"/>
                </a:cxn>
                <a:cxn ang="0">
                  <a:pos x="1303" y="1709"/>
                </a:cxn>
                <a:cxn ang="0">
                  <a:pos x="1282" y="2075"/>
                </a:cxn>
                <a:cxn ang="0">
                  <a:pos x="1377" y="2463"/>
                </a:cxn>
                <a:cxn ang="0">
                  <a:pos x="1349" y="2216"/>
                </a:cxn>
                <a:cxn ang="0">
                  <a:pos x="1486" y="1987"/>
                </a:cxn>
                <a:cxn ang="0">
                  <a:pos x="1828" y="1519"/>
                </a:cxn>
                <a:cxn ang="0">
                  <a:pos x="1345" y="694"/>
                </a:cxn>
                <a:cxn ang="0">
                  <a:pos x="1141" y="712"/>
                </a:cxn>
                <a:cxn ang="0">
                  <a:pos x="1155" y="790"/>
                </a:cxn>
                <a:cxn ang="0">
                  <a:pos x="1197" y="782"/>
                </a:cxn>
                <a:cxn ang="0">
                  <a:pos x="1088" y="800"/>
                </a:cxn>
                <a:cxn ang="0">
                  <a:pos x="1025" y="708"/>
                </a:cxn>
                <a:cxn ang="0">
                  <a:pos x="1120" y="1223"/>
                </a:cxn>
                <a:cxn ang="0">
                  <a:pos x="1331" y="1656"/>
                </a:cxn>
                <a:cxn ang="0">
                  <a:pos x="1345" y="1589"/>
                </a:cxn>
                <a:cxn ang="0">
                  <a:pos x="1483" y="1378"/>
                </a:cxn>
                <a:cxn ang="0">
                  <a:pos x="1409" y="1378"/>
                </a:cxn>
                <a:cxn ang="0">
                  <a:pos x="1528" y="1374"/>
                </a:cxn>
                <a:cxn ang="0">
                  <a:pos x="1384" y="1413"/>
                </a:cxn>
                <a:cxn ang="0">
                  <a:pos x="1225" y="1410"/>
                </a:cxn>
                <a:cxn ang="0">
                  <a:pos x="1391" y="1769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43" name="Group 341"/>
            <p:cNvGrpSpPr>
              <a:grpSpLocks/>
            </p:cNvGrpSpPr>
            <p:nvPr userDrawn="1"/>
          </p:nvGrpSpPr>
          <p:grpSpPr bwMode="auto">
            <a:xfrm>
              <a:off x="3777" y="306"/>
              <a:ext cx="1167" cy="793"/>
              <a:chOff x="698" y="-2896"/>
              <a:chExt cx="1216" cy="793"/>
            </a:xfrm>
          </p:grpSpPr>
          <p:sp>
            <p:nvSpPr>
              <p:cNvPr id="146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7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/>
                <a:ahLst/>
                <a:cxnLst>
                  <a:cxn ang="0">
                    <a:pos x="53" y="162"/>
                  </a:cxn>
                  <a:cxn ang="0">
                    <a:pos x="71" y="179"/>
                  </a:cxn>
                  <a:cxn ang="0">
                    <a:pos x="57" y="208"/>
                  </a:cxn>
                  <a:cxn ang="0">
                    <a:pos x="29" y="222"/>
                  </a:cxn>
                  <a:cxn ang="0">
                    <a:pos x="0" y="236"/>
                  </a:cxn>
                  <a:cxn ang="0">
                    <a:pos x="25" y="267"/>
                  </a:cxn>
                  <a:cxn ang="0">
                    <a:pos x="53" y="271"/>
                  </a:cxn>
                  <a:cxn ang="0">
                    <a:pos x="39" y="285"/>
                  </a:cxn>
                  <a:cxn ang="0">
                    <a:pos x="22" y="285"/>
                  </a:cxn>
                  <a:cxn ang="0">
                    <a:pos x="25" y="310"/>
                  </a:cxn>
                  <a:cxn ang="0">
                    <a:pos x="50" y="334"/>
                  </a:cxn>
                  <a:cxn ang="0">
                    <a:pos x="106" y="317"/>
                  </a:cxn>
                  <a:cxn ang="0">
                    <a:pos x="131" y="334"/>
                  </a:cxn>
                  <a:cxn ang="0">
                    <a:pos x="148" y="405"/>
                  </a:cxn>
                  <a:cxn ang="0">
                    <a:pos x="148" y="430"/>
                  </a:cxn>
                  <a:cxn ang="0">
                    <a:pos x="145" y="454"/>
                  </a:cxn>
                  <a:cxn ang="0">
                    <a:pos x="159" y="454"/>
                  </a:cxn>
                  <a:cxn ang="0">
                    <a:pos x="177" y="472"/>
                  </a:cxn>
                  <a:cxn ang="0">
                    <a:pos x="162" y="479"/>
                  </a:cxn>
                  <a:cxn ang="0">
                    <a:pos x="180" y="496"/>
                  </a:cxn>
                  <a:cxn ang="0">
                    <a:pos x="166" y="532"/>
                  </a:cxn>
                  <a:cxn ang="0">
                    <a:pos x="159" y="570"/>
                  </a:cxn>
                  <a:cxn ang="0">
                    <a:pos x="187" y="651"/>
                  </a:cxn>
                  <a:cxn ang="0">
                    <a:pos x="219" y="680"/>
                  </a:cxn>
                  <a:cxn ang="0">
                    <a:pos x="222" y="683"/>
                  </a:cxn>
                  <a:cxn ang="0">
                    <a:pos x="247" y="669"/>
                  </a:cxn>
                  <a:cxn ang="0">
                    <a:pos x="258" y="637"/>
                  </a:cxn>
                  <a:cxn ang="0">
                    <a:pos x="275" y="595"/>
                  </a:cxn>
                  <a:cxn ang="0">
                    <a:pos x="303" y="577"/>
                  </a:cxn>
                  <a:cxn ang="0">
                    <a:pos x="342" y="542"/>
                  </a:cxn>
                  <a:cxn ang="0">
                    <a:pos x="367" y="532"/>
                  </a:cxn>
                  <a:cxn ang="0">
                    <a:pos x="388" y="514"/>
                  </a:cxn>
                  <a:cxn ang="0">
                    <a:pos x="395" y="489"/>
                  </a:cxn>
                  <a:cxn ang="0">
                    <a:pos x="356" y="496"/>
                  </a:cxn>
                  <a:cxn ang="0">
                    <a:pos x="367" y="493"/>
                  </a:cxn>
                  <a:cxn ang="0">
                    <a:pos x="377" y="458"/>
                  </a:cxn>
                  <a:cxn ang="0">
                    <a:pos x="395" y="472"/>
                  </a:cxn>
                  <a:cxn ang="0">
                    <a:pos x="402" y="440"/>
                  </a:cxn>
                  <a:cxn ang="0">
                    <a:pos x="402" y="405"/>
                  </a:cxn>
                  <a:cxn ang="0">
                    <a:pos x="434" y="384"/>
                  </a:cxn>
                  <a:cxn ang="0">
                    <a:pos x="437" y="334"/>
                  </a:cxn>
                  <a:cxn ang="0">
                    <a:pos x="402" y="324"/>
                  </a:cxn>
                  <a:cxn ang="0">
                    <a:pos x="398" y="282"/>
                  </a:cxn>
                  <a:cxn ang="0">
                    <a:pos x="398" y="246"/>
                  </a:cxn>
                  <a:cxn ang="0">
                    <a:pos x="413" y="179"/>
                  </a:cxn>
                  <a:cxn ang="0">
                    <a:pos x="430" y="158"/>
                  </a:cxn>
                  <a:cxn ang="0">
                    <a:pos x="420" y="144"/>
                  </a:cxn>
                  <a:cxn ang="0">
                    <a:pos x="458" y="95"/>
                  </a:cxn>
                  <a:cxn ang="0">
                    <a:pos x="434" y="77"/>
                  </a:cxn>
                  <a:cxn ang="0">
                    <a:pos x="427" y="102"/>
                  </a:cxn>
                  <a:cxn ang="0">
                    <a:pos x="377" y="141"/>
                  </a:cxn>
                  <a:cxn ang="0">
                    <a:pos x="416" y="67"/>
                  </a:cxn>
                  <a:cxn ang="0">
                    <a:pos x="377" y="88"/>
                  </a:cxn>
                  <a:cxn ang="0">
                    <a:pos x="377" y="60"/>
                  </a:cxn>
                  <a:cxn ang="0">
                    <a:pos x="349" y="63"/>
                  </a:cxn>
                  <a:cxn ang="0">
                    <a:pos x="388" y="45"/>
                  </a:cxn>
                  <a:cxn ang="0">
                    <a:pos x="356" y="17"/>
                  </a:cxn>
                  <a:cxn ang="0">
                    <a:pos x="303" y="38"/>
                  </a:cxn>
                  <a:cxn ang="0">
                    <a:pos x="339" y="10"/>
                  </a:cxn>
                  <a:cxn ang="0">
                    <a:pos x="229" y="35"/>
                  </a:cxn>
                  <a:cxn ang="0">
                    <a:pos x="173" y="56"/>
                  </a:cxn>
                  <a:cxn ang="0">
                    <a:pos x="103" y="84"/>
                  </a:cxn>
                  <a:cxn ang="0">
                    <a:pos x="99" y="127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8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17" y="10"/>
                  </a:cxn>
                  <a:cxn ang="0">
                    <a:pos x="21" y="7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7" y="14"/>
                  </a:cxn>
                  <a:cxn ang="0">
                    <a:pos x="17" y="14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9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6" cy="21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1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4" y="18"/>
                  </a:cxn>
                  <a:cxn ang="0">
                    <a:pos x="14" y="18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0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14" y="43"/>
                  </a:cxn>
                  <a:cxn ang="0">
                    <a:pos x="14" y="39"/>
                  </a:cxn>
                  <a:cxn ang="0">
                    <a:pos x="18" y="39"/>
                  </a:cxn>
                  <a:cxn ang="0">
                    <a:pos x="21" y="39"/>
                  </a:cxn>
                  <a:cxn ang="0">
                    <a:pos x="25" y="43"/>
                  </a:cxn>
                  <a:cxn ang="0">
                    <a:pos x="28" y="46"/>
                  </a:cxn>
                  <a:cxn ang="0">
                    <a:pos x="32" y="50"/>
                  </a:cxn>
                  <a:cxn ang="0">
                    <a:pos x="35" y="50"/>
                  </a:cxn>
                  <a:cxn ang="0">
                    <a:pos x="39" y="50"/>
                  </a:cxn>
                  <a:cxn ang="0">
                    <a:pos x="39" y="46"/>
                  </a:cxn>
                  <a:cxn ang="0">
                    <a:pos x="39" y="39"/>
                  </a:cxn>
                  <a:cxn ang="0">
                    <a:pos x="35" y="36"/>
                  </a:cxn>
                  <a:cxn ang="0">
                    <a:pos x="35" y="32"/>
                  </a:cxn>
                  <a:cxn ang="0">
                    <a:pos x="35" y="29"/>
                  </a:cxn>
                  <a:cxn ang="0">
                    <a:pos x="32" y="29"/>
                  </a:cxn>
                  <a:cxn ang="0">
                    <a:pos x="32" y="25"/>
                  </a:cxn>
                  <a:cxn ang="0">
                    <a:pos x="32" y="25"/>
                  </a:cxn>
                  <a:cxn ang="0">
                    <a:pos x="28" y="25"/>
                  </a:cxn>
                  <a:cxn ang="0">
                    <a:pos x="25" y="25"/>
                  </a:cxn>
                  <a:cxn ang="0">
                    <a:pos x="21" y="25"/>
                  </a:cxn>
                  <a:cxn ang="0">
                    <a:pos x="18" y="22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7" y="29"/>
                  </a:cxn>
                  <a:cxn ang="0">
                    <a:pos x="7" y="29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7" y="46"/>
                  </a:cxn>
                  <a:cxn ang="0">
                    <a:pos x="11" y="46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1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/>
                <a:ahLst/>
                <a:cxnLst>
                  <a:cxn ang="0">
                    <a:pos x="236" y="240"/>
                  </a:cxn>
                  <a:cxn ang="0">
                    <a:pos x="243" y="261"/>
                  </a:cxn>
                  <a:cxn ang="0">
                    <a:pos x="260" y="257"/>
                  </a:cxn>
                  <a:cxn ang="0">
                    <a:pos x="285" y="247"/>
                  </a:cxn>
                  <a:cxn ang="0">
                    <a:pos x="285" y="233"/>
                  </a:cxn>
                  <a:cxn ang="0">
                    <a:pos x="288" y="222"/>
                  </a:cxn>
                  <a:cxn ang="0">
                    <a:pos x="278" y="208"/>
                  </a:cxn>
                  <a:cxn ang="0">
                    <a:pos x="264" y="208"/>
                  </a:cxn>
                  <a:cxn ang="0">
                    <a:pos x="229" y="176"/>
                  </a:cxn>
                  <a:cxn ang="0">
                    <a:pos x="214" y="173"/>
                  </a:cxn>
                  <a:cxn ang="0">
                    <a:pos x="229" y="155"/>
                  </a:cxn>
                  <a:cxn ang="0">
                    <a:pos x="229" y="134"/>
                  </a:cxn>
                  <a:cxn ang="0">
                    <a:pos x="218" y="124"/>
                  </a:cxn>
                  <a:cxn ang="0">
                    <a:pos x="204" y="99"/>
                  </a:cxn>
                  <a:cxn ang="0">
                    <a:pos x="190" y="102"/>
                  </a:cxn>
                  <a:cxn ang="0">
                    <a:pos x="186" y="92"/>
                  </a:cxn>
                  <a:cxn ang="0">
                    <a:pos x="176" y="81"/>
                  </a:cxn>
                  <a:cxn ang="0">
                    <a:pos x="155" y="60"/>
                  </a:cxn>
                  <a:cxn ang="0">
                    <a:pos x="116" y="50"/>
                  </a:cxn>
                  <a:cxn ang="0">
                    <a:pos x="81" y="46"/>
                  </a:cxn>
                  <a:cxn ang="0">
                    <a:pos x="88" y="25"/>
                  </a:cxn>
                  <a:cxn ang="0">
                    <a:pos x="77" y="7"/>
                  </a:cxn>
                  <a:cxn ang="0">
                    <a:pos x="56" y="35"/>
                  </a:cxn>
                  <a:cxn ang="0">
                    <a:pos x="74" y="88"/>
                  </a:cxn>
                  <a:cxn ang="0">
                    <a:pos x="67" y="92"/>
                  </a:cxn>
                  <a:cxn ang="0">
                    <a:pos x="45" y="39"/>
                  </a:cxn>
                  <a:cxn ang="0">
                    <a:pos x="52" y="4"/>
                  </a:cxn>
                  <a:cxn ang="0">
                    <a:pos x="17" y="18"/>
                  </a:cxn>
                  <a:cxn ang="0">
                    <a:pos x="0" y="60"/>
                  </a:cxn>
                  <a:cxn ang="0">
                    <a:pos x="3" y="74"/>
                  </a:cxn>
                  <a:cxn ang="0">
                    <a:pos x="24" y="109"/>
                  </a:cxn>
                  <a:cxn ang="0">
                    <a:pos x="35" y="116"/>
                  </a:cxn>
                  <a:cxn ang="0">
                    <a:pos x="81" y="131"/>
                  </a:cxn>
                  <a:cxn ang="0">
                    <a:pos x="102" y="131"/>
                  </a:cxn>
                  <a:cxn ang="0">
                    <a:pos x="144" y="148"/>
                  </a:cxn>
                  <a:cxn ang="0">
                    <a:pos x="151" y="159"/>
                  </a:cxn>
                  <a:cxn ang="0">
                    <a:pos x="162" y="180"/>
                  </a:cxn>
                  <a:cxn ang="0">
                    <a:pos x="158" y="229"/>
                  </a:cxn>
                  <a:cxn ang="0">
                    <a:pos x="137" y="254"/>
                  </a:cxn>
                  <a:cxn ang="0">
                    <a:pos x="112" y="264"/>
                  </a:cxn>
                  <a:cxn ang="0">
                    <a:pos x="130" y="282"/>
                  </a:cxn>
                  <a:cxn ang="0">
                    <a:pos x="169" y="289"/>
                  </a:cxn>
                  <a:cxn ang="0">
                    <a:pos x="190" y="314"/>
                  </a:cxn>
                  <a:cxn ang="0">
                    <a:pos x="214" y="328"/>
                  </a:cxn>
                  <a:cxn ang="0">
                    <a:pos x="232" y="335"/>
                  </a:cxn>
                  <a:cxn ang="0">
                    <a:pos x="218" y="307"/>
                  </a:cxn>
                  <a:cxn ang="0">
                    <a:pos x="218" y="300"/>
                  </a:cxn>
                  <a:cxn ang="0">
                    <a:pos x="250" y="321"/>
                  </a:cxn>
                  <a:cxn ang="0">
                    <a:pos x="257" y="321"/>
                  </a:cxn>
                  <a:cxn ang="0">
                    <a:pos x="257" y="293"/>
                  </a:cxn>
                  <a:cxn ang="0">
                    <a:pos x="232" y="271"/>
                  </a:cxn>
                  <a:cxn ang="0">
                    <a:pos x="222" y="261"/>
                  </a:cxn>
                  <a:cxn ang="0">
                    <a:pos x="214" y="236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2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78" cy="64"/>
              </a:xfrm>
              <a:custGeom>
                <a:avLst/>
                <a:gdLst/>
                <a:ahLst/>
                <a:cxnLst>
                  <a:cxn ang="0">
                    <a:pos x="85" y="46"/>
                  </a:cxn>
                  <a:cxn ang="0">
                    <a:pos x="85" y="46"/>
                  </a:cxn>
                  <a:cxn ang="0">
                    <a:pos x="81" y="39"/>
                  </a:cxn>
                  <a:cxn ang="0">
                    <a:pos x="78" y="36"/>
                  </a:cxn>
                  <a:cxn ang="0">
                    <a:pos x="71" y="32"/>
                  </a:cxn>
                  <a:cxn ang="0">
                    <a:pos x="67" y="29"/>
                  </a:cxn>
                  <a:cxn ang="0">
                    <a:pos x="64" y="25"/>
                  </a:cxn>
                  <a:cxn ang="0">
                    <a:pos x="60" y="21"/>
                  </a:cxn>
                  <a:cxn ang="0">
                    <a:pos x="57" y="18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9" y="11"/>
                  </a:cxn>
                  <a:cxn ang="0">
                    <a:pos x="35" y="0"/>
                  </a:cxn>
                  <a:cxn ang="0">
                    <a:pos x="25" y="14"/>
                  </a:cxn>
                  <a:cxn ang="0">
                    <a:pos x="21" y="18"/>
                  </a:cxn>
                  <a:cxn ang="0">
                    <a:pos x="18" y="18"/>
                  </a:cxn>
                  <a:cxn ang="0">
                    <a:pos x="14" y="21"/>
                  </a:cxn>
                  <a:cxn ang="0">
                    <a:pos x="11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50"/>
                  </a:cxn>
                  <a:cxn ang="0">
                    <a:pos x="4" y="50"/>
                  </a:cxn>
                  <a:cxn ang="0">
                    <a:pos x="7" y="50"/>
                  </a:cxn>
                  <a:cxn ang="0">
                    <a:pos x="11" y="50"/>
                  </a:cxn>
                  <a:cxn ang="0">
                    <a:pos x="14" y="50"/>
                  </a:cxn>
                  <a:cxn ang="0">
                    <a:pos x="18" y="5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1" y="60"/>
                  </a:cxn>
                  <a:cxn ang="0">
                    <a:pos x="25" y="60"/>
                  </a:cxn>
                  <a:cxn ang="0">
                    <a:pos x="28" y="64"/>
                  </a:cxn>
                  <a:cxn ang="0">
                    <a:pos x="32" y="64"/>
                  </a:cxn>
                  <a:cxn ang="0">
                    <a:pos x="39" y="60"/>
                  </a:cxn>
                  <a:cxn ang="0">
                    <a:pos x="60" y="50"/>
                  </a:cxn>
                  <a:cxn ang="0">
                    <a:pos x="78" y="53"/>
                  </a:cxn>
                  <a:cxn ang="0">
                    <a:pos x="85" y="46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3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4" y="10"/>
                  </a:cxn>
                  <a:cxn ang="0">
                    <a:pos x="21" y="10"/>
                  </a:cxn>
                  <a:cxn ang="0">
                    <a:pos x="28" y="10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4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/>
                <a:ahLst/>
                <a:cxnLst>
                  <a:cxn ang="0">
                    <a:pos x="84" y="59"/>
                  </a:cxn>
                  <a:cxn ang="0">
                    <a:pos x="77" y="59"/>
                  </a:cxn>
                  <a:cxn ang="0">
                    <a:pos x="67" y="59"/>
                  </a:cxn>
                  <a:cxn ang="0">
                    <a:pos x="63" y="52"/>
                  </a:cxn>
                  <a:cxn ang="0">
                    <a:pos x="67" y="49"/>
                  </a:cxn>
                  <a:cxn ang="0">
                    <a:pos x="74" y="38"/>
                  </a:cxn>
                  <a:cxn ang="0">
                    <a:pos x="81" y="38"/>
                  </a:cxn>
                  <a:cxn ang="0">
                    <a:pos x="81" y="28"/>
                  </a:cxn>
                  <a:cxn ang="0">
                    <a:pos x="81" y="17"/>
                  </a:cxn>
                  <a:cxn ang="0">
                    <a:pos x="77" y="10"/>
                  </a:cxn>
                  <a:cxn ang="0">
                    <a:pos x="70" y="0"/>
                  </a:cxn>
                  <a:cxn ang="0">
                    <a:pos x="56" y="3"/>
                  </a:cxn>
                  <a:cxn ang="0">
                    <a:pos x="49" y="7"/>
                  </a:cxn>
                  <a:cxn ang="0">
                    <a:pos x="39" y="3"/>
                  </a:cxn>
                  <a:cxn ang="0">
                    <a:pos x="28" y="3"/>
                  </a:cxn>
                  <a:cxn ang="0">
                    <a:pos x="21" y="14"/>
                  </a:cxn>
                  <a:cxn ang="0">
                    <a:pos x="21" y="21"/>
                  </a:cxn>
                  <a:cxn ang="0">
                    <a:pos x="21" y="35"/>
                  </a:cxn>
                  <a:cxn ang="0">
                    <a:pos x="28" y="42"/>
                  </a:cxn>
                  <a:cxn ang="0">
                    <a:pos x="35" y="49"/>
                  </a:cxn>
                  <a:cxn ang="0">
                    <a:pos x="31" y="59"/>
                  </a:cxn>
                  <a:cxn ang="0">
                    <a:pos x="28" y="63"/>
                  </a:cxn>
                  <a:cxn ang="0">
                    <a:pos x="17" y="56"/>
                  </a:cxn>
                  <a:cxn ang="0">
                    <a:pos x="14" y="49"/>
                  </a:cxn>
                  <a:cxn ang="0">
                    <a:pos x="7" y="49"/>
                  </a:cxn>
                  <a:cxn ang="0">
                    <a:pos x="0" y="49"/>
                  </a:cxn>
                  <a:cxn ang="0">
                    <a:pos x="0" y="56"/>
                  </a:cxn>
                  <a:cxn ang="0">
                    <a:pos x="0" y="67"/>
                  </a:cxn>
                  <a:cxn ang="0">
                    <a:pos x="3" y="77"/>
                  </a:cxn>
                  <a:cxn ang="0">
                    <a:pos x="14" y="88"/>
                  </a:cxn>
                  <a:cxn ang="0">
                    <a:pos x="21" y="95"/>
                  </a:cxn>
                  <a:cxn ang="0">
                    <a:pos x="31" y="109"/>
                  </a:cxn>
                  <a:cxn ang="0">
                    <a:pos x="35" y="112"/>
                  </a:cxn>
                  <a:cxn ang="0">
                    <a:pos x="39" y="123"/>
                  </a:cxn>
                  <a:cxn ang="0">
                    <a:pos x="49" y="130"/>
                  </a:cxn>
                  <a:cxn ang="0">
                    <a:pos x="67" y="126"/>
                  </a:cxn>
                  <a:cxn ang="0">
                    <a:pos x="74" y="126"/>
                  </a:cxn>
                  <a:cxn ang="0">
                    <a:pos x="84" y="116"/>
                  </a:cxn>
                  <a:cxn ang="0">
                    <a:pos x="88" y="109"/>
                  </a:cxn>
                  <a:cxn ang="0">
                    <a:pos x="88" y="95"/>
                  </a:cxn>
                  <a:cxn ang="0">
                    <a:pos x="84" y="77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5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/>
                <a:ahLst/>
                <a:cxnLst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5" y="0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4" y="3"/>
                  </a:cxn>
                  <a:cxn ang="0">
                    <a:pos x="7" y="14"/>
                  </a:cxn>
                  <a:cxn ang="0">
                    <a:pos x="7" y="21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4" y="42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7" y="77"/>
                  </a:cxn>
                  <a:cxn ang="0">
                    <a:pos x="11" y="109"/>
                  </a:cxn>
                  <a:cxn ang="0">
                    <a:pos x="14" y="112"/>
                  </a:cxn>
                  <a:cxn ang="0">
                    <a:pos x="25" y="109"/>
                  </a:cxn>
                  <a:cxn ang="0">
                    <a:pos x="28" y="95"/>
                  </a:cxn>
                  <a:cxn ang="0">
                    <a:pos x="25" y="91"/>
                  </a:cxn>
                  <a:cxn ang="0">
                    <a:pos x="25" y="81"/>
                  </a:cxn>
                  <a:cxn ang="0">
                    <a:pos x="25" y="74"/>
                  </a:cxn>
                  <a:cxn ang="0">
                    <a:pos x="35" y="70"/>
                  </a:cxn>
                  <a:cxn ang="0">
                    <a:pos x="43" y="70"/>
                  </a:cxn>
                  <a:cxn ang="0">
                    <a:pos x="53" y="63"/>
                  </a:cxn>
                  <a:cxn ang="0">
                    <a:pos x="57" y="53"/>
                  </a:cxn>
                  <a:cxn ang="0">
                    <a:pos x="64" y="42"/>
                  </a:cxn>
                  <a:cxn ang="0">
                    <a:pos x="67" y="24"/>
                  </a:cxn>
                  <a:cxn ang="0">
                    <a:pos x="71" y="21"/>
                  </a:cxn>
                  <a:cxn ang="0">
                    <a:pos x="71" y="14"/>
                  </a:cxn>
                  <a:cxn ang="0">
                    <a:pos x="67" y="7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6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15" y="105"/>
                  </a:cxn>
                  <a:cxn ang="0">
                    <a:pos x="18" y="116"/>
                  </a:cxn>
                  <a:cxn ang="0">
                    <a:pos x="22" y="119"/>
                  </a:cxn>
                  <a:cxn ang="0">
                    <a:pos x="32" y="119"/>
                  </a:cxn>
                  <a:cxn ang="0">
                    <a:pos x="36" y="112"/>
                  </a:cxn>
                  <a:cxn ang="0">
                    <a:pos x="39" y="109"/>
                  </a:cxn>
                  <a:cxn ang="0">
                    <a:pos x="50" y="109"/>
                  </a:cxn>
                  <a:cxn ang="0">
                    <a:pos x="53" y="109"/>
                  </a:cxn>
                  <a:cxn ang="0">
                    <a:pos x="57" y="102"/>
                  </a:cxn>
                  <a:cxn ang="0">
                    <a:pos x="60" y="95"/>
                  </a:cxn>
                  <a:cxn ang="0">
                    <a:pos x="64" y="81"/>
                  </a:cxn>
                  <a:cxn ang="0">
                    <a:pos x="71" y="63"/>
                  </a:cxn>
                  <a:cxn ang="0">
                    <a:pos x="89" y="49"/>
                  </a:cxn>
                  <a:cxn ang="0">
                    <a:pos x="110" y="31"/>
                  </a:cxn>
                  <a:cxn ang="0">
                    <a:pos x="106" y="31"/>
                  </a:cxn>
                  <a:cxn ang="0">
                    <a:pos x="96" y="21"/>
                  </a:cxn>
                  <a:cxn ang="0">
                    <a:pos x="92" y="17"/>
                  </a:cxn>
                  <a:cxn ang="0">
                    <a:pos x="85" y="10"/>
                  </a:cxn>
                  <a:cxn ang="0">
                    <a:pos x="78" y="17"/>
                  </a:cxn>
                  <a:cxn ang="0">
                    <a:pos x="74" y="21"/>
                  </a:cxn>
                  <a:cxn ang="0">
                    <a:pos x="71" y="21"/>
                  </a:cxn>
                  <a:cxn ang="0">
                    <a:pos x="67" y="14"/>
                  </a:cxn>
                  <a:cxn ang="0">
                    <a:pos x="64" y="7"/>
                  </a:cxn>
                  <a:cxn ang="0">
                    <a:pos x="57" y="7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50" y="0"/>
                  </a:cxn>
                  <a:cxn ang="0">
                    <a:pos x="43" y="0"/>
                  </a:cxn>
                  <a:cxn ang="0">
                    <a:pos x="29" y="3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5" y="17"/>
                  </a:cxn>
                  <a:cxn ang="0">
                    <a:pos x="18" y="24"/>
                  </a:cxn>
                  <a:cxn ang="0">
                    <a:pos x="18" y="31"/>
                  </a:cxn>
                  <a:cxn ang="0">
                    <a:pos x="18" y="38"/>
                  </a:cxn>
                  <a:cxn ang="0">
                    <a:pos x="15" y="45"/>
                  </a:cxn>
                  <a:cxn ang="0">
                    <a:pos x="8" y="63"/>
                  </a:cxn>
                  <a:cxn ang="0">
                    <a:pos x="4" y="84"/>
                  </a:cxn>
                  <a:cxn ang="0">
                    <a:pos x="0" y="88"/>
                  </a:cxn>
                  <a:cxn ang="0">
                    <a:pos x="4" y="95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7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/>
                <a:ahLst/>
                <a:cxnLst>
                  <a:cxn ang="0">
                    <a:pos x="219" y="151"/>
                  </a:cxn>
                  <a:cxn ang="0">
                    <a:pos x="240" y="151"/>
                  </a:cxn>
                  <a:cxn ang="0">
                    <a:pos x="243" y="148"/>
                  </a:cxn>
                  <a:cxn ang="0">
                    <a:pos x="240" y="134"/>
                  </a:cxn>
                  <a:cxn ang="0">
                    <a:pos x="222" y="127"/>
                  </a:cxn>
                  <a:cxn ang="0">
                    <a:pos x="198" y="120"/>
                  </a:cxn>
                  <a:cxn ang="0">
                    <a:pos x="184" y="84"/>
                  </a:cxn>
                  <a:cxn ang="0">
                    <a:pos x="180" y="49"/>
                  </a:cxn>
                  <a:cxn ang="0">
                    <a:pos x="177" y="28"/>
                  </a:cxn>
                  <a:cxn ang="0">
                    <a:pos x="159" y="21"/>
                  </a:cxn>
                  <a:cxn ang="0">
                    <a:pos x="148" y="32"/>
                  </a:cxn>
                  <a:cxn ang="0">
                    <a:pos x="134" y="25"/>
                  </a:cxn>
                  <a:cxn ang="0">
                    <a:pos x="127" y="17"/>
                  </a:cxn>
                  <a:cxn ang="0">
                    <a:pos x="117" y="28"/>
                  </a:cxn>
                  <a:cxn ang="0">
                    <a:pos x="106" y="32"/>
                  </a:cxn>
                  <a:cxn ang="0">
                    <a:pos x="96" y="14"/>
                  </a:cxn>
                  <a:cxn ang="0">
                    <a:pos x="85" y="7"/>
                  </a:cxn>
                  <a:cxn ang="0">
                    <a:pos x="85" y="25"/>
                  </a:cxn>
                  <a:cxn ang="0">
                    <a:pos x="78" y="39"/>
                  </a:cxn>
                  <a:cxn ang="0">
                    <a:pos x="67" y="28"/>
                  </a:cxn>
                  <a:cxn ang="0">
                    <a:pos x="67" y="10"/>
                  </a:cxn>
                  <a:cxn ang="0">
                    <a:pos x="67" y="7"/>
                  </a:cxn>
                  <a:cxn ang="0">
                    <a:pos x="57" y="0"/>
                  </a:cxn>
                  <a:cxn ang="0">
                    <a:pos x="39" y="10"/>
                  </a:cxn>
                  <a:cxn ang="0">
                    <a:pos x="14" y="25"/>
                  </a:cxn>
                  <a:cxn ang="0">
                    <a:pos x="7" y="39"/>
                  </a:cxn>
                  <a:cxn ang="0">
                    <a:pos x="4" y="56"/>
                  </a:cxn>
                  <a:cxn ang="0">
                    <a:pos x="0" y="63"/>
                  </a:cxn>
                  <a:cxn ang="0">
                    <a:pos x="0" y="74"/>
                  </a:cxn>
                  <a:cxn ang="0">
                    <a:pos x="25" y="81"/>
                  </a:cxn>
                  <a:cxn ang="0">
                    <a:pos x="39" y="81"/>
                  </a:cxn>
                  <a:cxn ang="0">
                    <a:pos x="46" y="77"/>
                  </a:cxn>
                  <a:cxn ang="0">
                    <a:pos x="46" y="88"/>
                  </a:cxn>
                  <a:cxn ang="0">
                    <a:pos x="29" y="95"/>
                  </a:cxn>
                  <a:cxn ang="0">
                    <a:pos x="22" y="91"/>
                  </a:cxn>
                  <a:cxn ang="0">
                    <a:pos x="11" y="95"/>
                  </a:cxn>
                  <a:cxn ang="0">
                    <a:pos x="7" y="106"/>
                  </a:cxn>
                  <a:cxn ang="0">
                    <a:pos x="25" y="113"/>
                  </a:cxn>
                  <a:cxn ang="0">
                    <a:pos x="46" y="113"/>
                  </a:cxn>
                  <a:cxn ang="0">
                    <a:pos x="74" y="109"/>
                  </a:cxn>
                  <a:cxn ang="0">
                    <a:pos x="88" y="120"/>
                  </a:cxn>
                  <a:cxn ang="0">
                    <a:pos x="88" y="127"/>
                  </a:cxn>
                  <a:cxn ang="0">
                    <a:pos x="85" y="141"/>
                  </a:cxn>
                  <a:cxn ang="0">
                    <a:pos x="71" y="137"/>
                  </a:cxn>
                  <a:cxn ang="0">
                    <a:pos x="53" y="137"/>
                  </a:cxn>
                  <a:cxn ang="0">
                    <a:pos x="39" y="137"/>
                  </a:cxn>
                  <a:cxn ang="0">
                    <a:pos x="25" y="141"/>
                  </a:cxn>
                  <a:cxn ang="0">
                    <a:pos x="22" y="151"/>
                  </a:cxn>
                  <a:cxn ang="0">
                    <a:pos x="32" y="162"/>
                  </a:cxn>
                  <a:cxn ang="0">
                    <a:pos x="53" y="173"/>
                  </a:cxn>
                  <a:cxn ang="0">
                    <a:pos x="67" y="183"/>
                  </a:cxn>
                  <a:cxn ang="0">
                    <a:pos x="81" y="194"/>
                  </a:cxn>
                  <a:cxn ang="0">
                    <a:pos x="155" y="173"/>
                  </a:cxn>
                  <a:cxn ang="0">
                    <a:pos x="169" y="173"/>
                  </a:cxn>
                  <a:cxn ang="0">
                    <a:pos x="187" y="183"/>
                  </a:cxn>
                  <a:cxn ang="0">
                    <a:pos x="194" y="180"/>
                  </a:cxn>
                  <a:cxn ang="0">
                    <a:pos x="198" y="180"/>
                  </a:cxn>
                  <a:cxn ang="0">
                    <a:pos x="212" y="180"/>
                  </a:cxn>
                  <a:cxn ang="0">
                    <a:pos x="222" y="173"/>
                  </a:cxn>
                  <a:cxn ang="0">
                    <a:pos x="219" y="165"/>
                  </a:cxn>
                  <a:cxn ang="0">
                    <a:pos x="208" y="162"/>
                  </a:cxn>
                  <a:cxn ang="0">
                    <a:pos x="205" y="158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8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/>
                <a:ahLst/>
                <a:cxnLst>
                  <a:cxn ang="0">
                    <a:pos x="43" y="92"/>
                  </a:cxn>
                  <a:cxn ang="0">
                    <a:pos x="50" y="96"/>
                  </a:cxn>
                  <a:cxn ang="0">
                    <a:pos x="60" y="96"/>
                  </a:cxn>
                  <a:cxn ang="0">
                    <a:pos x="64" y="88"/>
                  </a:cxn>
                  <a:cxn ang="0">
                    <a:pos x="74" y="78"/>
                  </a:cxn>
                  <a:cxn ang="0">
                    <a:pos x="81" y="60"/>
                  </a:cxn>
                  <a:cxn ang="0">
                    <a:pos x="85" y="64"/>
                  </a:cxn>
                  <a:cxn ang="0">
                    <a:pos x="96" y="67"/>
                  </a:cxn>
                  <a:cxn ang="0">
                    <a:pos x="110" y="60"/>
                  </a:cxn>
                  <a:cxn ang="0">
                    <a:pos x="110" y="57"/>
                  </a:cxn>
                  <a:cxn ang="0">
                    <a:pos x="113" y="50"/>
                  </a:cxn>
                  <a:cxn ang="0">
                    <a:pos x="110" y="46"/>
                  </a:cxn>
                  <a:cxn ang="0">
                    <a:pos x="113" y="43"/>
                  </a:cxn>
                  <a:cxn ang="0">
                    <a:pos x="117" y="36"/>
                  </a:cxn>
                  <a:cxn ang="0">
                    <a:pos x="113" y="29"/>
                  </a:cxn>
                  <a:cxn ang="0">
                    <a:pos x="117" y="22"/>
                  </a:cxn>
                  <a:cxn ang="0">
                    <a:pos x="124" y="14"/>
                  </a:cxn>
                  <a:cxn ang="0">
                    <a:pos x="124" y="11"/>
                  </a:cxn>
                  <a:cxn ang="0">
                    <a:pos x="117" y="7"/>
                  </a:cxn>
                  <a:cxn ang="0">
                    <a:pos x="110" y="0"/>
                  </a:cxn>
                  <a:cxn ang="0">
                    <a:pos x="92" y="14"/>
                  </a:cxn>
                  <a:cxn ang="0">
                    <a:pos x="85" y="14"/>
                  </a:cxn>
                  <a:cxn ang="0">
                    <a:pos x="71" y="18"/>
                  </a:cxn>
                  <a:cxn ang="0">
                    <a:pos x="64" y="22"/>
                  </a:cxn>
                  <a:cxn ang="0">
                    <a:pos x="53" y="36"/>
                  </a:cxn>
                  <a:cxn ang="0">
                    <a:pos x="39" y="53"/>
                  </a:cxn>
                  <a:cxn ang="0">
                    <a:pos x="25" y="67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0" y="74"/>
                  </a:cxn>
                  <a:cxn ang="0">
                    <a:pos x="4" y="81"/>
                  </a:cxn>
                  <a:cxn ang="0">
                    <a:pos x="7" y="88"/>
                  </a:cxn>
                  <a:cxn ang="0">
                    <a:pos x="18" y="96"/>
                  </a:cxn>
                  <a:cxn ang="0">
                    <a:pos x="36" y="96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9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/>
                <a:ahLst/>
                <a:cxnLst>
                  <a:cxn ang="0">
                    <a:pos x="25" y="21"/>
                  </a:cxn>
                  <a:cxn ang="0">
                    <a:pos x="21" y="14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4" y="25"/>
                  </a:cxn>
                  <a:cxn ang="0">
                    <a:pos x="7" y="28"/>
                  </a:cxn>
                  <a:cxn ang="0">
                    <a:pos x="14" y="28"/>
                  </a:cxn>
                  <a:cxn ang="0">
                    <a:pos x="18" y="28"/>
                  </a:cxn>
                  <a:cxn ang="0">
                    <a:pos x="21" y="28"/>
                  </a:cxn>
                  <a:cxn ang="0">
                    <a:pos x="25" y="2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0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6"/>
                  </a:cxn>
                  <a:cxn ang="0">
                    <a:pos x="14" y="32"/>
                  </a:cxn>
                  <a:cxn ang="0">
                    <a:pos x="18" y="29"/>
                  </a:cxn>
                  <a:cxn ang="0">
                    <a:pos x="22" y="29"/>
                  </a:cxn>
                  <a:cxn ang="0">
                    <a:pos x="25" y="29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36"/>
                  </a:cxn>
                  <a:cxn ang="0">
                    <a:pos x="39" y="39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7" y="39"/>
                  </a:cxn>
                  <a:cxn ang="0">
                    <a:pos x="64" y="32"/>
                  </a:cxn>
                  <a:cxn ang="0">
                    <a:pos x="67" y="32"/>
                  </a:cxn>
                  <a:cxn ang="0">
                    <a:pos x="67" y="29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67" y="18"/>
                  </a:cxn>
                  <a:cxn ang="0">
                    <a:pos x="60" y="14"/>
                  </a:cxn>
                  <a:cxn ang="0">
                    <a:pos x="39" y="4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4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7" y="14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9"/>
                  </a:cxn>
                  <a:cxn ang="0">
                    <a:pos x="4" y="32"/>
                  </a:cxn>
                  <a:cxn ang="0">
                    <a:pos x="11" y="3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1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70" cy="35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35"/>
                  </a:cxn>
                  <a:cxn ang="0">
                    <a:pos x="17" y="35"/>
                  </a:cxn>
                  <a:cxn ang="0">
                    <a:pos x="25" y="35"/>
                  </a:cxn>
                  <a:cxn ang="0">
                    <a:pos x="35" y="35"/>
                  </a:cxn>
                  <a:cxn ang="0">
                    <a:pos x="39" y="31"/>
                  </a:cxn>
                  <a:cxn ang="0">
                    <a:pos x="42" y="28"/>
                  </a:cxn>
                  <a:cxn ang="0">
                    <a:pos x="49" y="21"/>
                  </a:cxn>
                  <a:cxn ang="0">
                    <a:pos x="53" y="17"/>
                  </a:cxn>
                  <a:cxn ang="0">
                    <a:pos x="56" y="17"/>
                  </a:cxn>
                  <a:cxn ang="0">
                    <a:pos x="60" y="17"/>
                  </a:cxn>
                  <a:cxn ang="0">
                    <a:pos x="63" y="17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60" y="7"/>
                  </a:cxn>
                  <a:cxn ang="0">
                    <a:pos x="53" y="3"/>
                  </a:cxn>
                  <a:cxn ang="0">
                    <a:pos x="42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10"/>
                  </a:cxn>
                  <a:cxn ang="0">
                    <a:pos x="3" y="14"/>
                  </a:cxn>
                  <a:cxn ang="0">
                    <a:pos x="0" y="21"/>
                  </a:cxn>
                  <a:cxn ang="0">
                    <a:pos x="3" y="28"/>
                  </a:cxn>
                  <a:cxn ang="0">
                    <a:pos x="10" y="3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2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24" cy="29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4"/>
                  </a:cxn>
                  <a:cxn ang="0">
                    <a:pos x="3" y="11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7" y="29"/>
                  </a:cxn>
                  <a:cxn ang="0">
                    <a:pos x="10" y="29"/>
                  </a:cxn>
                  <a:cxn ang="0">
                    <a:pos x="14" y="22"/>
                  </a:cxn>
                  <a:cxn ang="0">
                    <a:pos x="18" y="15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3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/>
                <a:ahLst/>
                <a:cxnLst>
                  <a:cxn ang="0">
                    <a:pos x="7" y="70"/>
                  </a:cxn>
                  <a:cxn ang="0">
                    <a:pos x="14" y="74"/>
                  </a:cxn>
                  <a:cxn ang="0">
                    <a:pos x="25" y="74"/>
                  </a:cxn>
                  <a:cxn ang="0">
                    <a:pos x="29" y="70"/>
                  </a:cxn>
                  <a:cxn ang="0">
                    <a:pos x="32" y="67"/>
                  </a:cxn>
                  <a:cxn ang="0">
                    <a:pos x="39" y="70"/>
                  </a:cxn>
                  <a:cxn ang="0">
                    <a:pos x="50" y="70"/>
                  </a:cxn>
                  <a:cxn ang="0">
                    <a:pos x="53" y="67"/>
                  </a:cxn>
                  <a:cxn ang="0">
                    <a:pos x="60" y="67"/>
                  </a:cxn>
                  <a:cxn ang="0">
                    <a:pos x="60" y="70"/>
                  </a:cxn>
                  <a:cxn ang="0">
                    <a:pos x="57" y="74"/>
                  </a:cxn>
                  <a:cxn ang="0">
                    <a:pos x="43" y="81"/>
                  </a:cxn>
                  <a:cxn ang="0">
                    <a:pos x="29" y="88"/>
                  </a:cxn>
                  <a:cxn ang="0">
                    <a:pos x="29" y="91"/>
                  </a:cxn>
                  <a:cxn ang="0">
                    <a:pos x="39" y="95"/>
                  </a:cxn>
                  <a:cxn ang="0">
                    <a:pos x="57" y="91"/>
                  </a:cxn>
                  <a:cxn ang="0">
                    <a:pos x="71" y="81"/>
                  </a:cxn>
                  <a:cxn ang="0">
                    <a:pos x="78" y="77"/>
                  </a:cxn>
                  <a:cxn ang="0">
                    <a:pos x="81" y="74"/>
                  </a:cxn>
                  <a:cxn ang="0">
                    <a:pos x="85" y="77"/>
                  </a:cxn>
                  <a:cxn ang="0">
                    <a:pos x="88" y="77"/>
                  </a:cxn>
                  <a:cxn ang="0">
                    <a:pos x="95" y="74"/>
                  </a:cxn>
                  <a:cxn ang="0">
                    <a:pos x="99" y="74"/>
                  </a:cxn>
                  <a:cxn ang="0">
                    <a:pos x="110" y="74"/>
                  </a:cxn>
                  <a:cxn ang="0">
                    <a:pos x="113" y="70"/>
                  </a:cxn>
                  <a:cxn ang="0">
                    <a:pos x="117" y="60"/>
                  </a:cxn>
                  <a:cxn ang="0">
                    <a:pos x="120" y="45"/>
                  </a:cxn>
                  <a:cxn ang="0">
                    <a:pos x="117" y="35"/>
                  </a:cxn>
                  <a:cxn ang="0">
                    <a:pos x="113" y="35"/>
                  </a:cxn>
                  <a:cxn ang="0">
                    <a:pos x="106" y="38"/>
                  </a:cxn>
                  <a:cxn ang="0">
                    <a:pos x="99" y="38"/>
                  </a:cxn>
                  <a:cxn ang="0">
                    <a:pos x="95" y="31"/>
                  </a:cxn>
                  <a:cxn ang="0">
                    <a:pos x="88" y="17"/>
                  </a:cxn>
                  <a:cxn ang="0">
                    <a:pos x="88" y="7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14"/>
                  </a:cxn>
                  <a:cxn ang="0">
                    <a:pos x="67" y="21"/>
                  </a:cxn>
                  <a:cxn ang="0">
                    <a:pos x="67" y="28"/>
                  </a:cxn>
                  <a:cxn ang="0">
                    <a:pos x="74" y="31"/>
                  </a:cxn>
                  <a:cxn ang="0">
                    <a:pos x="67" y="38"/>
                  </a:cxn>
                  <a:cxn ang="0">
                    <a:pos x="64" y="45"/>
                  </a:cxn>
                  <a:cxn ang="0">
                    <a:pos x="57" y="49"/>
                  </a:cxn>
                  <a:cxn ang="0">
                    <a:pos x="57" y="38"/>
                  </a:cxn>
                  <a:cxn ang="0">
                    <a:pos x="53" y="28"/>
                  </a:cxn>
                  <a:cxn ang="0">
                    <a:pos x="46" y="24"/>
                  </a:cxn>
                  <a:cxn ang="0">
                    <a:pos x="39" y="28"/>
                  </a:cxn>
                  <a:cxn ang="0">
                    <a:pos x="32" y="24"/>
                  </a:cxn>
                  <a:cxn ang="0">
                    <a:pos x="32" y="21"/>
                  </a:cxn>
                  <a:cxn ang="0">
                    <a:pos x="25" y="17"/>
                  </a:cxn>
                  <a:cxn ang="0">
                    <a:pos x="14" y="17"/>
                  </a:cxn>
                  <a:cxn ang="0">
                    <a:pos x="11" y="24"/>
                  </a:cxn>
                  <a:cxn ang="0">
                    <a:pos x="7" y="35"/>
                  </a:cxn>
                  <a:cxn ang="0">
                    <a:pos x="7" y="35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0" y="63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4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/>
                <a:ahLst/>
                <a:cxnLst>
                  <a:cxn ang="0">
                    <a:pos x="17" y="38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7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3" y="38"/>
                  </a:cxn>
                  <a:cxn ang="0">
                    <a:pos x="3" y="42"/>
                  </a:cxn>
                  <a:cxn ang="0">
                    <a:pos x="10" y="49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21" y="49"/>
                  </a:cxn>
                  <a:cxn ang="0">
                    <a:pos x="21" y="49"/>
                  </a:cxn>
                  <a:cxn ang="0">
                    <a:pos x="21" y="42"/>
                  </a:cxn>
                  <a:cxn ang="0">
                    <a:pos x="17" y="38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5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" y="35"/>
                  </a:cxn>
                  <a:cxn ang="0">
                    <a:pos x="14" y="53"/>
                  </a:cxn>
                  <a:cxn ang="0">
                    <a:pos x="21" y="53"/>
                  </a:cxn>
                  <a:cxn ang="0">
                    <a:pos x="31" y="56"/>
                  </a:cxn>
                  <a:cxn ang="0">
                    <a:pos x="39" y="60"/>
                  </a:cxn>
                  <a:cxn ang="0">
                    <a:pos x="39" y="77"/>
                  </a:cxn>
                  <a:cxn ang="0">
                    <a:pos x="49" y="91"/>
                  </a:cxn>
                  <a:cxn ang="0">
                    <a:pos x="63" y="95"/>
                  </a:cxn>
                  <a:cxn ang="0">
                    <a:pos x="77" y="88"/>
                  </a:cxn>
                  <a:cxn ang="0">
                    <a:pos x="77" y="88"/>
                  </a:cxn>
                  <a:cxn ang="0">
                    <a:pos x="70" y="88"/>
                  </a:cxn>
                  <a:cxn ang="0">
                    <a:pos x="67" y="91"/>
                  </a:cxn>
                  <a:cxn ang="0">
                    <a:pos x="67" y="91"/>
                  </a:cxn>
                  <a:cxn ang="0">
                    <a:pos x="67" y="77"/>
                  </a:cxn>
                  <a:cxn ang="0">
                    <a:pos x="63" y="56"/>
                  </a:cxn>
                  <a:cxn ang="0">
                    <a:pos x="60" y="45"/>
                  </a:cxn>
                  <a:cxn ang="0">
                    <a:pos x="63" y="35"/>
                  </a:cxn>
                  <a:cxn ang="0">
                    <a:pos x="70" y="24"/>
                  </a:cxn>
                  <a:cxn ang="0">
                    <a:pos x="70" y="10"/>
                  </a:cxn>
                  <a:cxn ang="0">
                    <a:pos x="63" y="3"/>
                  </a:cxn>
                  <a:cxn ang="0">
                    <a:pos x="56" y="3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9" y="10"/>
                  </a:cxn>
                  <a:cxn ang="0">
                    <a:pos x="42" y="24"/>
                  </a:cxn>
                  <a:cxn ang="0">
                    <a:pos x="46" y="35"/>
                  </a:cxn>
                  <a:cxn ang="0">
                    <a:pos x="42" y="42"/>
                  </a:cxn>
                  <a:cxn ang="0">
                    <a:pos x="31" y="35"/>
                  </a:cxn>
                  <a:cxn ang="0">
                    <a:pos x="17" y="2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21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6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24" y="49"/>
                  </a:cxn>
                  <a:cxn ang="0">
                    <a:pos x="31" y="45"/>
                  </a:cxn>
                  <a:cxn ang="0">
                    <a:pos x="35" y="45"/>
                  </a:cxn>
                  <a:cxn ang="0">
                    <a:pos x="39" y="38"/>
                  </a:cxn>
                  <a:cxn ang="0">
                    <a:pos x="42" y="38"/>
                  </a:cxn>
                  <a:cxn ang="0">
                    <a:pos x="42" y="35"/>
                  </a:cxn>
                  <a:cxn ang="0">
                    <a:pos x="42" y="28"/>
                  </a:cxn>
                  <a:cxn ang="0">
                    <a:pos x="42" y="21"/>
                  </a:cxn>
                  <a:cxn ang="0">
                    <a:pos x="39" y="14"/>
                  </a:cxn>
                  <a:cxn ang="0">
                    <a:pos x="39" y="14"/>
                  </a:cxn>
                  <a:cxn ang="0">
                    <a:pos x="35" y="10"/>
                  </a:cxn>
                  <a:cxn ang="0">
                    <a:pos x="31" y="7"/>
                  </a:cxn>
                  <a:cxn ang="0">
                    <a:pos x="24" y="3"/>
                  </a:cxn>
                  <a:cxn ang="0">
                    <a:pos x="17" y="0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14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8"/>
                  </a:cxn>
                  <a:cxn ang="0">
                    <a:pos x="0" y="35"/>
                  </a:cxn>
                  <a:cxn ang="0">
                    <a:pos x="0" y="42"/>
                  </a:cxn>
                  <a:cxn ang="0">
                    <a:pos x="14" y="38"/>
                  </a:cxn>
                  <a:cxn ang="0">
                    <a:pos x="24" y="49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7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/>
                <a:ahLst/>
                <a:cxnLst>
                  <a:cxn ang="0">
                    <a:pos x="28" y="28"/>
                  </a:cxn>
                  <a:cxn ang="0">
                    <a:pos x="31" y="25"/>
                  </a:cxn>
                  <a:cxn ang="0">
                    <a:pos x="35" y="28"/>
                  </a:cxn>
                  <a:cxn ang="0">
                    <a:pos x="38" y="39"/>
                  </a:cxn>
                  <a:cxn ang="0">
                    <a:pos x="45" y="74"/>
                  </a:cxn>
                  <a:cxn ang="0">
                    <a:pos x="42" y="74"/>
                  </a:cxn>
                  <a:cxn ang="0">
                    <a:pos x="38" y="81"/>
                  </a:cxn>
                  <a:cxn ang="0">
                    <a:pos x="42" y="92"/>
                  </a:cxn>
                  <a:cxn ang="0">
                    <a:pos x="52" y="92"/>
                  </a:cxn>
                  <a:cxn ang="0">
                    <a:pos x="56" y="92"/>
                  </a:cxn>
                  <a:cxn ang="0">
                    <a:pos x="63" y="88"/>
                  </a:cxn>
                  <a:cxn ang="0">
                    <a:pos x="70" y="92"/>
                  </a:cxn>
                  <a:cxn ang="0">
                    <a:pos x="74" y="95"/>
                  </a:cxn>
                  <a:cxn ang="0">
                    <a:pos x="84" y="102"/>
                  </a:cxn>
                  <a:cxn ang="0">
                    <a:pos x="102" y="102"/>
                  </a:cxn>
                  <a:cxn ang="0">
                    <a:pos x="123" y="102"/>
                  </a:cxn>
                  <a:cxn ang="0">
                    <a:pos x="123" y="99"/>
                  </a:cxn>
                  <a:cxn ang="0">
                    <a:pos x="126" y="92"/>
                  </a:cxn>
                  <a:cxn ang="0">
                    <a:pos x="130" y="92"/>
                  </a:cxn>
                  <a:cxn ang="0">
                    <a:pos x="144" y="99"/>
                  </a:cxn>
                  <a:cxn ang="0">
                    <a:pos x="151" y="99"/>
                  </a:cxn>
                  <a:cxn ang="0">
                    <a:pos x="158" y="95"/>
                  </a:cxn>
                  <a:cxn ang="0">
                    <a:pos x="162" y="88"/>
                  </a:cxn>
                  <a:cxn ang="0">
                    <a:pos x="162" y="81"/>
                  </a:cxn>
                  <a:cxn ang="0">
                    <a:pos x="169" y="77"/>
                  </a:cxn>
                  <a:cxn ang="0">
                    <a:pos x="172" y="70"/>
                  </a:cxn>
                  <a:cxn ang="0">
                    <a:pos x="172" y="67"/>
                  </a:cxn>
                  <a:cxn ang="0">
                    <a:pos x="176" y="63"/>
                  </a:cxn>
                  <a:cxn ang="0">
                    <a:pos x="169" y="56"/>
                  </a:cxn>
                  <a:cxn ang="0">
                    <a:pos x="148" y="53"/>
                  </a:cxn>
                  <a:cxn ang="0">
                    <a:pos x="141" y="49"/>
                  </a:cxn>
                  <a:cxn ang="0">
                    <a:pos x="123" y="46"/>
                  </a:cxn>
                  <a:cxn ang="0">
                    <a:pos x="116" y="49"/>
                  </a:cxn>
                  <a:cxn ang="0">
                    <a:pos x="105" y="53"/>
                  </a:cxn>
                  <a:cxn ang="0">
                    <a:pos x="95" y="53"/>
                  </a:cxn>
                  <a:cxn ang="0">
                    <a:pos x="63" y="35"/>
                  </a:cxn>
                  <a:cxn ang="0">
                    <a:pos x="60" y="28"/>
                  </a:cxn>
                  <a:cxn ang="0">
                    <a:pos x="52" y="25"/>
                  </a:cxn>
                  <a:cxn ang="0">
                    <a:pos x="49" y="25"/>
                  </a:cxn>
                  <a:cxn ang="0">
                    <a:pos x="52" y="21"/>
                  </a:cxn>
                  <a:cxn ang="0">
                    <a:pos x="52" y="18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8" y="11"/>
                  </a:cxn>
                  <a:cxn ang="0">
                    <a:pos x="35" y="14"/>
                  </a:cxn>
                  <a:cxn ang="0">
                    <a:pos x="28" y="14"/>
                  </a:cxn>
                  <a:cxn ang="0">
                    <a:pos x="28" y="7"/>
                  </a:cxn>
                  <a:cxn ang="0">
                    <a:pos x="17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25"/>
                  </a:cxn>
                  <a:cxn ang="0">
                    <a:pos x="3" y="28"/>
                  </a:cxn>
                  <a:cxn ang="0">
                    <a:pos x="7" y="35"/>
                  </a:cxn>
                  <a:cxn ang="0">
                    <a:pos x="17" y="32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8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8" cy="109"/>
              </a:xfrm>
              <a:custGeom>
                <a:avLst/>
                <a:gdLst/>
                <a:ahLst/>
                <a:cxnLst>
                  <a:cxn ang="0">
                    <a:pos x="21" y="35"/>
                  </a:cxn>
                  <a:cxn ang="0">
                    <a:pos x="28" y="42"/>
                  </a:cxn>
                  <a:cxn ang="0">
                    <a:pos x="28" y="46"/>
                  </a:cxn>
                  <a:cxn ang="0">
                    <a:pos x="49" y="71"/>
                  </a:cxn>
                  <a:cxn ang="0">
                    <a:pos x="59" y="78"/>
                  </a:cxn>
                  <a:cxn ang="0">
                    <a:pos x="66" y="81"/>
                  </a:cxn>
                  <a:cxn ang="0">
                    <a:pos x="73" y="81"/>
                  </a:cxn>
                  <a:cxn ang="0">
                    <a:pos x="77" y="92"/>
                  </a:cxn>
                  <a:cxn ang="0">
                    <a:pos x="81" y="99"/>
                  </a:cxn>
                  <a:cxn ang="0">
                    <a:pos x="81" y="106"/>
                  </a:cxn>
                  <a:cxn ang="0">
                    <a:pos x="84" y="106"/>
                  </a:cxn>
                  <a:cxn ang="0">
                    <a:pos x="88" y="99"/>
                  </a:cxn>
                  <a:cxn ang="0">
                    <a:pos x="91" y="95"/>
                  </a:cxn>
                  <a:cxn ang="0">
                    <a:pos x="84" y="78"/>
                  </a:cxn>
                  <a:cxn ang="0">
                    <a:pos x="88" y="63"/>
                  </a:cxn>
                  <a:cxn ang="0">
                    <a:pos x="91" y="49"/>
                  </a:cxn>
                  <a:cxn ang="0">
                    <a:pos x="91" y="39"/>
                  </a:cxn>
                  <a:cxn ang="0">
                    <a:pos x="88" y="28"/>
                  </a:cxn>
                  <a:cxn ang="0">
                    <a:pos x="84" y="28"/>
                  </a:cxn>
                  <a:cxn ang="0">
                    <a:pos x="81" y="32"/>
                  </a:cxn>
                  <a:cxn ang="0">
                    <a:pos x="77" y="35"/>
                  </a:cxn>
                  <a:cxn ang="0">
                    <a:pos x="70" y="49"/>
                  </a:cxn>
                  <a:cxn ang="0">
                    <a:pos x="66" y="46"/>
                  </a:cxn>
                  <a:cxn ang="0">
                    <a:pos x="59" y="35"/>
                  </a:cxn>
                  <a:cxn ang="0">
                    <a:pos x="59" y="21"/>
                  </a:cxn>
                  <a:cxn ang="0">
                    <a:pos x="59" y="14"/>
                  </a:cxn>
                  <a:cxn ang="0">
                    <a:pos x="49" y="11"/>
                  </a:cxn>
                  <a:cxn ang="0">
                    <a:pos x="45" y="14"/>
                  </a:cxn>
                  <a:cxn ang="0">
                    <a:pos x="42" y="21"/>
                  </a:cxn>
                  <a:cxn ang="0">
                    <a:pos x="42" y="28"/>
                  </a:cxn>
                  <a:cxn ang="0">
                    <a:pos x="35" y="25"/>
                  </a:cxn>
                  <a:cxn ang="0">
                    <a:pos x="31" y="18"/>
                  </a:cxn>
                  <a:cxn ang="0">
                    <a:pos x="28" y="11"/>
                  </a:cxn>
                  <a:cxn ang="0">
                    <a:pos x="21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21"/>
                  </a:cxn>
                  <a:cxn ang="0">
                    <a:pos x="14" y="28"/>
                  </a:cxn>
                  <a:cxn ang="0">
                    <a:pos x="14" y="32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9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14"/>
                  </a:cxn>
                  <a:cxn ang="0">
                    <a:pos x="3" y="25"/>
                  </a:cxn>
                  <a:cxn ang="0">
                    <a:pos x="0" y="49"/>
                  </a:cxn>
                  <a:cxn ang="0">
                    <a:pos x="3" y="49"/>
                  </a:cxn>
                  <a:cxn ang="0">
                    <a:pos x="7" y="53"/>
                  </a:cxn>
                  <a:cxn ang="0">
                    <a:pos x="10" y="53"/>
                  </a:cxn>
                  <a:cxn ang="0">
                    <a:pos x="17" y="56"/>
                  </a:cxn>
                  <a:cxn ang="0">
                    <a:pos x="24" y="56"/>
                  </a:cxn>
                  <a:cxn ang="0">
                    <a:pos x="31" y="56"/>
                  </a:cxn>
                  <a:cxn ang="0">
                    <a:pos x="35" y="53"/>
                  </a:cxn>
                  <a:cxn ang="0">
                    <a:pos x="38" y="49"/>
                  </a:cxn>
                  <a:cxn ang="0">
                    <a:pos x="42" y="42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0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/>
                <a:ahLst/>
                <a:cxnLst>
                  <a:cxn ang="0">
                    <a:pos x="3" y="88"/>
                  </a:cxn>
                  <a:cxn ang="0">
                    <a:pos x="10" y="88"/>
                  </a:cxn>
                  <a:cxn ang="0">
                    <a:pos x="14" y="96"/>
                  </a:cxn>
                  <a:cxn ang="0">
                    <a:pos x="17" y="103"/>
                  </a:cxn>
                  <a:cxn ang="0">
                    <a:pos x="17" y="110"/>
                  </a:cxn>
                  <a:cxn ang="0">
                    <a:pos x="14" y="117"/>
                  </a:cxn>
                  <a:cxn ang="0">
                    <a:pos x="10" y="117"/>
                  </a:cxn>
                  <a:cxn ang="0">
                    <a:pos x="10" y="127"/>
                  </a:cxn>
                  <a:cxn ang="0">
                    <a:pos x="14" y="134"/>
                  </a:cxn>
                  <a:cxn ang="0">
                    <a:pos x="10" y="141"/>
                  </a:cxn>
                  <a:cxn ang="0">
                    <a:pos x="17" y="152"/>
                  </a:cxn>
                  <a:cxn ang="0">
                    <a:pos x="28" y="155"/>
                  </a:cxn>
                  <a:cxn ang="0">
                    <a:pos x="35" y="155"/>
                  </a:cxn>
                  <a:cxn ang="0">
                    <a:pos x="38" y="155"/>
                  </a:cxn>
                  <a:cxn ang="0">
                    <a:pos x="45" y="152"/>
                  </a:cxn>
                  <a:cxn ang="0">
                    <a:pos x="52" y="141"/>
                  </a:cxn>
                  <a:cxn ang="0">
                    <a:pos x="56" y="138"/>
                  </a:cxn>
                  <a:cxn ang="0">
                    <a:pos x="59" y="124"/>
                  </a:cxn>
                  <a:cxn ang="0">
                    <a:pos x="67" y="117"/>
                  </a:cxn>
                  <a:cxn ang="0">
                    <a:pos x="70" y="110"/>
                  </a:cxn>
                  <a:cxn ang="0">
                    <a:pos x="74" y="88"/>
                  </a:cxn>
                  <a:cxn ang="0">
                    <a:pos x="67" y="85"/>
                  </a:cxn>
                  <a:cxn ang="0">
                    <a:pos x="59" y="85"/>
                  </a:cxn>
                  <a:cxn ang="0">
                    <a:pos x="56" y="85"/>
                  </a:cxn>
                  <a:cxn ang="0">
                    <a:pos x="52" y="85"/>
                  </a:cxn>
                  <a:cxn ang="0">
                    <a:pos x="56" y="78"/>
                  </a:cxn>
                  <a:cxn ang="0">
                    <a:pos x="59" y="78"/>
                  </a:cxn>
                  <a:cxn ang="0">
                    <a:pos x="59" y="67"/>
                  </a:cxn>
                  <a:cxn ang="0">
                    <a:pos x="59" y="60"/>
                  </a:cxn>
                  <a:cxn ang="0">
                    <a:pos x="56" y="46"/>
                  </a:cxn>
                  <a:cxn ang="0">
                    <a:pos x="45" y="32"/>
                  </a:cxn>
                  <a:cxn ang="0">
                    <a:pos x="42" y="29"/>
                  </a:cxn>
                  <a:cxn ang="0">
                    <a:pos x="35" y="18"/>
                  </a:cxn>
                  <a:cxn ang="0">
                    <a:pos x="28" y="15"/>
                  </a:cxn>
                  <a:cxn ang="0">
                    <a:pos x="24" y="11"/>
                  </a:cxn>
                  <a:cxn ang="0">
                    <a:pos x="21" y="4"/>
                  </a:cxn>
                  <a:cxn ang="0">
                    <a:pos x="17" y="0"/>
                  </a:cxn>
                  <a:cxn ang="0">
                    <a:pos x="10" y="4"/>
                  </a:cxn>
                  <a:cxn ang="0">
                    <a:pos x="10" y="7"/>
                  </a:cxn>
                  <a:cxn ang="0">
                    <a:pos x="14" y="15"/>
                  </a:cxn>
                  <a:cxn ang="0">
                    <a:pos x="10" y="22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3" y="60"/>
                  </a:cxn>
                  <a:cxn ang="0">
                    <a:pos x="0" y="64"/>
                  </a:cxn>
                  <a:cxn ang="0">
                    <a:pos x="0" y="67"/>
                  </a:cxn>
                  <a:cxn ang="0">
                    <a:pos x="7" y="81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1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29" y="46"/>
                  </a:cxn>
                  <a:cxn ang="0">
                    <a:pos x="32" y="46"/>
                  </a:cxn>
                  <a:cxn ang="0">
                    <a:pos x="39" y="46"/>
                  </a:cxn>
                  <a:cxn ang="0">
                    <a:pos x="43" y="42"/>
                  </a:cxn>
                  <a:cxn ang="0">
                    <a:pos x="50" y="46"/>
                  </a:cxn>
                  <a:cxn ang="0">
                    <a:pos x="53" y="46"/>
                  </a:cxn>
                  <a:cxn ang="0">
                    <a:pos x="53" y="46"/>
                  </a:cxn>
                  <a:cxn ang="0">
                    <a:pos x="50" y="39"/>
                  </a:cxn>
                  <a:cxn ang="0">
                    <a:pos x="50" y="32"/>
                  </a:cxn>
                  <a:cxn ang="0">
                    <a:pos x="46" y="24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43" y="14"/>
                  </a:cxn>
                  <a:cxn ang="0">
                    <a:pos x="39" y="7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7"/>
                  </a:cxn>
                  <a:cxn ang="0">
                    <a:pos x="15" y="17"/>
                  </a:cxn>
                  <a:cxn ang="0">
                    <a:pos x="11" y="21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8" y="42"/>
                  </a:cxn>
                  <a:cxn ang="0">
                    <a:pos x="15" y="46"/>
                  </a:cxn>
                  <a:cxn ang="0">
                    <a:pos x="25" y="46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2" name="Freeform 368"/>
              <p:cNvSpPr>
                <a:spLocks/>
              </p:cNvSpPr>
              <p:nvPr userDrawn="1"/>
            </p:nvSpPr>
            <p:spPr bwMode="gray">
              <a:xfrm>
                <a:off x="1034" y="-2822"/>
                <a:ext cx="34" cy="21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28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21" y="21"/>
                  </a:cxn>
                  <a:cxn ang="0">
                    <a:pos x="25" y="21"/>
                  </a:cxn>
                  <a:cxn ang="0">
                    <a:pos x="28" y="21"/>
                  </a:cxn>
                  <a:cxn ang="0">
                    <a:pos x="32" y="21"/>
                  </a:cxn>
                  <a:cxn ang="0">
                    <a:pos x="35" y="21"/>
                  </a:cxn>
                  <a:cxn ang="0">
                    <a:pos x="32" y="18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3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/>
                <a:ahLst/>
                <a:cxnLst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10" y="18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4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0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8" y="10"/>
                  </a:cxn>
                  <a:cxn ang="0">
                    <a:pos x="21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5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1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7" y="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6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7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7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5" cy="46"/>
              </a:xfrm>
              <a:custGeom>
                <a:avLst/>
                <a:gdLst/>
                <a:ahLst/>
                <a:cxnLst>
                  <a:cxn ang="0">
                    <a:pos x="14" y="39"/>
                  </a:cxn>
                  <a:cxn ang="0">
                    <a:pos x="14" y="42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8" y="46"/>
                  </a:cxn>
                  <a:cxn ang="0">
                    <a:pos x="63" y="42"/>
                  </a:cxn>
                  <a:cxn ang="0">
                    <a:pos x="63" y="35"/>
                  </a:cxn>
                  <a:cxn ang="0">
                    <a:pos x="63" y="35"/>
                  </a:cxn>
                  <a:cxn ang="0">
                    <a:pos x="63" y="28"/>
                  </a:cxn>
                  <a:cxn ang="0">
                    <a:pos x="60" y="21"/>
                  </a:cxn>
                  <a:cxn ang="0">
                    <a:pos x="60" y="14"/>
                  </a:cxn>
                  <a:cxn ang="0">
                    <a:pos x="60" y="7"/>
                  </a:cxn>
                  <a:cxn ang="0">
                    <a:pos x="56" y="4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2" y="0"/>
                  </a:cxn>
                  <a:cxn ang="0">
                    <a:pos x="3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35"/>
                  </a:cxn>
                  <a:cxn ang="0">
                    <a:pos x="7" y="39"/>
                  </a:cxn>
                  <a:cxn ang="0">
                    <a:pos x="14" y="39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8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25" y="24"/>
                  </a:cxn>
                  <a:cxn ang="0">
                    <a:pos x="25" y="21"/>
                  </a:cxn>
                  <a:cxn ang="0">
                    <a:pos x="25" y="14"/>
                  </a:cxn>
                  <a:cxn ang="0">
                    <a:pos x="25" y="10"/>
                  </a:cxn>
                  <a:cxn ang="0">
                    <a:pos x="25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4" y="28"/>
                  </a:cxn>
                  <a:cxn ang="0">
                    <a:pos x="8" y="31"/>
                  </a:cxn>
                  <a:cxn ang="0">
                    <a:pos x="8" y="31"/>
                  </a:cxn>
                  <a:cxn ang="0">
                    <a:pos x="11" y="31"/>
                  </a:cxn>
                  <a:cxn ang="0">
                    <a:pos x="15" y="31"/>
                  </a:cxn>
                  <a:cxn ang="0">
                    <a:pos x="22" y="31"/>
                  </a:cxn>
                  <a:cxn ang="0">
                    <a:pos x="25" y="28"/>
                  </a:cxn>
                  <a:cxn ang="0">
                    <a:pos x="25" y="24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9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21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0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7" y="25"/>
                  </a:cxn>
                  <a:cxn ang="0">
                    <a:pos x="11" y="22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1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0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18"/>
                  </a:cxn>
                  <a:cxn ang="0">
                    <a:pos x="18" y="11"/>
                  </a:cxn>
                  <a:cxn ang="0">
                    <a:pos x="15" y="7"/>
                  </a:cxn>
                  <a:cxn ang="0">
                    <a:pos x="11" y="4"/>
                  </a:cxn>
                  <a:cxn ang="0">
                    <a:pos x="8" y="0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2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/>
                <a:ahLst/>
                <a:cxnLst>
                  <a:cxn ang="0">
                    <a:pos x="42" y="204"/>
                  </a:cxn>
                  <a:cxn ang="0">
                    <a:pos x="42" y="218"/>
                  </a:cxn>
                  <a:cxn ang="0">
                    <a:pos x="42" y="229"/>
                  </a:cxn>
                  <a:cxn ang="0">
                    <a:pos x="28" y="218"/>
                  </a:cxn>
                  <a:cxn ang="0">
                    <a:pos x="21" y="225"/>
                  </a:cxn>
                  <a:cxn ang="0">
                    <a:pos x="10" y="236"/>
                  </a:cxn>
                  <a:cxn ang="0">
                    <a:pos x="10" y="260"/>
                  </a:cxn>
                  <a:cxn ang="0">
                    <a:pos x="35" y="268"/>
                  </a:cxn>
                  <a:cxn ang="0">
                    <a:pos x="49" y="275"/>
                  </a:cxn>
                  <a:cxn ang="0">
                    <a:pos x="70" y="278"/>
                  </a:cxn>
                  <a:cxn ang="0">
                    <a:pos x="81" y="264"/>
                  </a:cxn>
                  <a:cxn ang="0">
                    <a:pos x="84" y="239"/>
                  </a:cxn>
                  <a:cxn ang="0">
                    <a:pos x="106" y="229"/>
                  </a:cxn>
                  <a:cxn ang="0">
                    <a:pos x="116" y="208"/>
                  </a:cxn>
                  <a:cxn ang="0">
                    <a:pos x="120" y="197"/>
                  </a:cxn>
                  <a:cxn ang="0">
                    <a:pos x="113" y="190"/>
                  </a:cxn>
                  <a:cxn ang="0">
                    <a:pos x="127" y="179"/>
                  </a:cxn>
                  <a:cxn ang="0">
                    <a:pos x="155" y="172"/>
                  </a:cxn>
                  <a:cxn ang="0">
                    <a:pos x="162" y="162"/>
                  </a:cxn>
                  <a:cxn ang="0">
                    <a:pos x="180" y="144"/>
                  </a:cxn>
                  <a:cxn ang="0">
                    <a:pos x="208" y="123"/>
                  </a:cxn>
                  <a:cxn ang="0">
                    <a:pos x="225" y="112"/>
                  </a:cxn>
                  <a:cxn ang="0">
                    <a:pos x="218" y="105"/>
                  </a:cxn>
                  <a:cxn ang="0">
                    <a:pos x="204" y="98"/>
                  </a:cxn>
                  <a:cxn ang="0">
                    <a:pos x="211" y="91"/>
                  </a:cxn>
                  <a:cxn ang="0">
                    <a:pos x="211" y="84"/>
                  </a:cxn>
                  <a:cxn ang="0">
                    <a:pos x="243" y="84"/>
                  </a:cxn>
                  <a:cxn ang="0">
                    <a:pos x="232" y="46"/>
                  </a:cxn>
                  <a:cxn ang="0">
                    <a:pos x="225" y="28"/>
                  </a:cxn>
                  <a:cxn ang="0">
                    <a:pos x="201" y="7"/>
                  </a:cxn>
                  <a:cxn ang="0">
                    <a:pos x="183" y="3"/>
                  </a:cxn>
                  <a:cxn ang="0">
                    <a:pos x="141" y="0"/>
                  </a:cxn>
                  <a:cxn ang="0">
                    <a:pos x="116" y="10"/>
                  </a:cxn>
                  <a:cxn ang="0">
                    <a:pos x="95" y="21"/>
                  </a:cxn>
                  <a:cxn ang="0">
                    <a:pos x="74" y="35"/>
                  </a:cxn>
                  <a:cxn ang="0">
                    <a:pos x="56" y="35"/>
                  </a:cxn>
                  <a:cxn ang="0">
                    <a:pos x="49" y="49"/>
                  </a:cxn>
                  <a:cxn ang="0">
                    <a:pos x="56" y="77"/>
                  </a:cxn>
                  <a:cxn ang="0">
                    <a:pos x="67" y="74"/>
                  </a:cxn>
                  <a:cxn ang="0">
                    <a:pos x="88" y="77"/>
                  </a:cxn>
                  <a:cxn ang="0">
                    <a:pos x="141" y="84"/>
                  </a:cxn>
                  <a:cxn ang="0">
                    <a:pos x="130" y="91"/>
                  </a:cxn>
                  <a:cxn ang="0">
                    <a:pos x="109" y="98"/>
                  </a:cxn>
                  <a:cxn ang="0">
                    <a:pos x="88" y="120"/>
                  </a:cxn>
                  <a:cxn ang="0">
                    <a:pos x="84" y="144"/>
                  </a:cxn>
                  <a:cxn ang="0">
                    <a:pos x="74" y="127"/>
                  </a:cxn>
                  <a:cxn ang="0">
                    <a:pos x="60" y="116"/>
                  </a:cxn>
                  <a:cxn ang="0">
                    <a:pos x="60" y="137"/>
                  </a:cxn>
                  <a:cxn ang="0">
                    <a:pos x="53" y="172"/>
                  </a:cxn>
                  <a:cxn ang="0">
                    <a:pos x="70" y="172"/>
                  </a:cxn>
                  <a:cxn ang="0">
                    <a:pos x="56" y="183"/>
                  </a:cxn>
                  <a:cxn ang="0">
                    <a:pos x="42" y="183"/>
                  </a:cxn>
                  <a:cxn ang="0">
                    <a:pos x="28" y="201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144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/>
              <a:ahLst/>
              <a:cxnLst>
                <a:cxn ang="0">
                  <a:pos x="388" y="521"/>
                </a:cxn>
                <a:cxn ang="0">
                  <a:pos x="377" y="595"/>
                </a:cxn>
                <a:cxn ang="0">
                  <a:pos x="416" y="715"/>
                </a:cxn>
                <a:cxn ang="0">
                  <a:pos x="409" y="859"/>
                </a:cxn>
                <a:cxn ang="0">
                  <a:pos x="535" y="1057"/>
                </a:cxn>
                <a:cxn ang="0">
                  <a:pos x="655" y="979"/>
                </a:cxn>
                <a:cxn ang="0">
                  <a:pos x="698" y="916"/>
                </a:cxn>
                <a:cxn ang="0">
                  <a:pos x="757" y="799"/>
                </a:cxn>
                <a:cxn ang="0">
                  <a:pos x="757" y="662"/>
                </a:cxn>
                <a:cxn ang="0">
                  <a:pos x="909" y="436"/>
                </a:cxn>
                <a:cxn ang="0">
                  <a:pos x="810" y="384"/>
                </a:cxn>
                <a:cxn ang="0">
                  <a:pos x="754" y="296"/>
                </a:cxn>
                <a:cxn ang="0">
                  <a:pos x="659" y="105"/>
                </a:cxn>
                <a:cxn ang="0">
                  <a:pos x="514" y="95"/>
                </a:cxn>
                <a:cxn ang="0">
                  <a:pos x="416" y="74"/>
                </a:cxn>
                <a:cxn ang="0">
                  <a:pos x="391" y="42"/>
                </a:cxn>
                <a:cxn ang="0">
                  <a:pos x="296" y="10"/>
                </a:cxn>
                <a:cxn ang="0">
                  <a:pos x="155" y="24"/>
                </a:cxn>
                <a:cxn ang="0">
                  <a:pos x="70" y="148"/>
                </a:cxn>
                <a:cxn ang="0">
                  <a:pos x="7" y="250"/>
                </a:cxn>
                <a:cxn ang="0">
                  <a:pos x="0" y="341"/>
                </a:cxn>
                <a:cxn ang="0">
                  <a:pos x="63" y="422"/>
                </a:cxn>
                <a:cxn ang="0">
                  <a:pos x="233" y="486"/>
                </a:cxn>
                <a:cxn ang="0">
                  <a:pos x="380" y="447"/>
                </a:cxn>
                <a:cxn ang="0">
                  <a:pos x="669" y="884"/>
                </a:cxn>
                <a:cxn ang="0">
                  <a:pos x="620" y="863"/>
                </a:cxn>
                <a:cxn ang="0">
                  <a:pos x="426" y="433"/>
                </a:cxn>
                <a:cxn ang="0">
                  <a:pos x="511" y="789"/>
                </a:cxn>
                <a:cxn ang="0">
                  <a:pos x="447" y="599"/>
                </a:cxn>
                <a:cxn ang="0">
                  <a:pos x="433" y="570"/>
                </a:cxn>
                <a:cxn ang="0">
                  <a:pos x="553" y="803"/>
                </a:cxn>
                <a:cxn ang="0">
                  <a:pos x="592" y="806"/>
                </a:cxn>
                <a:cxn ang="0">
                  <a:pos x="659" y="577"/>
                </a:cxn>
                <a:cxn ang="0">
                  <a:pos x="497" y="447"/>
                </a:cxn>
                <a:cxn ang="0">
                  <a:pos x="416" y="232"/>
                </a:cxn>
                <a:cxn ang="0">
                  <a:pos x="469" y="954"/>
                </a:cxn>
                <a:cxn ang="0">
                  <a:pos x="525" y="810"/>
                </a:cxn>
                <a:cxn ang="0">
                  <a:pos x="567" y="817"/>
                </a:cxn>
                <a:cxn ang="0">
                  <a:pos x="447" y="250"/>
                </a:cxn>
                <a:cxn ang="0">
                  <a:pos x="373" y="151"/>
                </a:cxn>
                <a:cxn ang="0">
                  <a:pos x="377" y="179"/>
                </a:cxn>
                <a:cxn ang="0">
                  <a:pos x="359" y="102"/>
                </a:cxn>
                <a:cxn ang="0">
                  <a:pos x="229" y="373"/>
                </a:cxn>
                <a:cxn ang="0">
                  <a:pos x="151" y="444"/>
                </a:cxn>
                <a:cxn ang="0">
                  <a:pos x="88" y="327"/>
                </a:cxn>
                <a:cxn ang="0">
                  <a:pos x="78" y="338"/>
                </a:cxn>
                <a:cxn ang="0">
                  <a:pos x="78" y="373"/>
                </a:cxn>
                <a:cxn ang="0">
                  <a:pos x="127" y="398"/>
                </a:cxn>
                <a:cxn ang="0">
                  <a:pos x="134" y="440"/>
                </a:cxn>
                <a:cxn ang="0">
                  <a:pos x="144" y="436"/>
                </a:cxn>
                <a:cxn ang="0">
                  <a:pos x="187" y="359"/>
                </a:cxn>
                <a:cxn ang="0">
                  <a:pos x="247" y="345"/>
                </a:cxn>
                <a:cxn ang="0">
                  <a:pos x="67" y="348"/>
                </a:cxn>
                <a:cxn ang="0">
                  <a:pos x="39" y="327"/>
                </a:cxn>
                <a:cxn ang="0">
                  <a:pos x="99" y="436"/>
                </a:cxn>
                <a:cxn ang="0">
                  <a:pos x="155" y="454"/>
                </a:cxn>
                <a:cxn ang="0">
                  <a:pos x="183" y="391"/>
                </a:cxn>
                <a:cxn ang="0">
                  <a:pos x="250" y="398"/>
                </a:cxn>
                <a:cxn ang="0">
                  <a:pos x="338" y="380"/>
                </a:cxn>
                <a:cxn ang="0">
                  <a:pos x="388" y="595"/>
                </a:cxn>
                <a:cxn ang="0">
                  <a:pos x="423" y="803"/>
                </a:cxn>
                <a:cxn ang="0">
                  <a:pos x="666" y="880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5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83" name="Freeform 381"/>
          <p:cNvSpPr>
            <a:spLocks noEditPoints="1"/>
          </p:cNvSpPr>
          <p:nvPr/>
        </p:nvSpPr>
        <p:spPr bwMode="gray">
          <a:xfrm>
            <a:off x="2124075" y="1196975"/>
            <a:ext cx="5616575" cy="3743325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184" name="Picture 2" descr="F:\Прочее\Логотип НАРК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5373688"/>
            <a:ext cx="12065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0"/>
          <p:cNvSpPr>
            <a:spLocks noChangeArrowheads="1"/>
          </p:cNvSpPr>
          <p:nvPr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5" name="Group 201"/>
          <p:cNvGrpSpPr>
            <a:grpSpLocks/>
          </p:cNvGrpSpPr>
          <p:nvPr/>
        </p:nvGrpSpPr>
        <p:grpSpPr bwMode="auto">
          <a:xfrm>
            <a:off x="250825" y="260350"/>
            <a:ext cx="8642350" cy="4824413"/>
            <a:chOff x="158" y="164"/>
            <a:chExt cx="5444" cy="3039"/>
          </a:xfrm>
        </p:grpSpPr>
        <p:sp>
          <p:nvSpPr>
            <p:cNvPr id="6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7" y="172"/>
                </a:cxn>
                <a:cxn ang="0">
                  <a:pos x="14" y="158"/>
                </a:cxn>
                <a:cxn ang="0">
                  <a:pos x="25" y="169"/>
                </a:cxn>
                <a:cxn ang="0">
                  <a:pos x="25" y="165"/>
                </a:cxn>
                <a:cxn ang="0">
                  <a:pos x="25" y="162"/>
                </a:cxn>
                <a:cxn ang="0">
                  <a:pos x="25" y="155"/>
                </a:cxn>
                <a:cxn ang="0">
                  <a:pos x="21" y="144"/>
                </a:cxn>
                <a:cxn ang="0">
                  <a:pos x="21" y="141"/>
                </a:cxn>
                <a:cxn ang="0">
                  <a:pos x="17" y="134"/>
                </a:cxn>
                <a:cxn ang="0">
                  <a:pos x="17" y="123"/>
                </a:cxn>
                <a:cxn ang="0">
                  <a:pos x="21" y="116"/>
                </a:cxn>
                <a:cxn ang="0">
                  <a:pos x="25" y="109"/>
                </a:cxn>
                <a:cxn ang="0">
                  <a:pos x="32" y="106"/>
                </a:cxn>
                <a:cxn ang="0">
                  <a:pos x="35" y="98"/>
                </a:cxn>
                <a:cxn ang="0">
                  <a:pos x="35" y="91"/>
                </a:cxn>
                <a:cxn ang="0">
                  <a:pos x="35" y="88"/>
                </a:cxn>
                <a:cxn ang="0">
                  <a:pos x="32" y="84"/>
                </a:cxn>
                <a:cxn ang="0">
                  <a:pos x="32" y="77"/>
                </a:cxn>
                <a:cxn ang="0">
                  <a:pos x="32" y="70"/>
                </a:cxn>
                <a:cxn ang="0">
                  <a:pos x="32" y="63"/>
                </a:cxn>
                <a:cxn ang="0">
                  <a:pos x="28" y="53"/>
                </a:cxn>
                <a:cxn ang="0">
                  <a:pos x="28" y="46"/>
                </a:cxn>
                <a:cxn ang="0">
                  <a:pos x="28" y="39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25" y="28"/>
                </a:cxn>
                <a:cxn ang="0">
                  <a:pos x="25" y="21"/>
                </a:cxn>
                <a:cxn ang="0">
                  <a:pos x="25" y="10"/>
                </a:cxn>
                <a:cxn ang="0">
                  <a:pos x="28" y="7"/>
                </a:cxn>
                <a:cxn ang="0">
                  <a:pos x="28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3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3" y="49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7" y="70"/>
                </a:cxn>
                <a:cxn ang="0">
                  <a:pos x="7" y="91"/>
                </a:cxn>
                <a:cxn ang="0">
                  <a:pos x="7" y="113"/>
                </a:cxn>
                <a:cxn ang="0">
                  <a:pos x="7" y="134"/>
                </a:cxn>
                <a:cxn ang="0">
                  <a:pos x="7" y="144"/>
                </a:cxn>
                <a:cxn ang="0">
                  <a:pos x="7" y="148"/>
                </a:cxn>
                <a:cxn ang="0">
                  <a:pos x="3" y="155"/>
                </a:cxn>
                <a:cxn ang="0">
                  <a:pos x="3" y="158"/>
                </a:cxn>
                <a:cxn ang="0">
                  <a:pos x="0" y="165"/>
                </a:cxn>
                <a:cxn ang="0">
                  <a:pos x="0" y="165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5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6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3" y="39"/>
                </a:cxn>
                <a:cxn ang="0">
                  <a:pos x="3" y="42"/>
                </a:cxn>
                <a:cxn ang="0">
                  <a:pos x="0" y="46"/>
                </a:cxn>
                <a:cxn ang="0">
                  <a:pos x="3" y="39"/>
                </a:cxn>
                <a:cxn ang="0">
                  <a:pos x="3" y="32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0" y="11"/>
                </a:cxn>
                <a:cxn ang="0">
                  <a:pos x="3" y="0"/>
                </a:cxn>
                <a:cxn ang="0">
                  <a:pos x="10" y="7"/>
                </a:cxn>
                <a:cxn ang="0">
                  <a:pos x="10" y="11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7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8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9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4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0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0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1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21" y="15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2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3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1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4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4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8"/>
                </a:cxn>
                <a:cxn ang="0">
                  <a:pos x="3" y="0"/>
                </a:cxn>
                <a:cxn ang="0">
                  <a:pos x="7" y="8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3" y="15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5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6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7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8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29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0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7"/>
                </a:cxn>
                <a:cxn ang="0">
                  <a:pos x="4" y="17"/>
                </a:cxn>
                <a:cxn ang="0">
                  <a:pos x="14" y="28"/>
                </a:cxn>
                <a:cxn ang="0">
                  <a:pos x="14" y="28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1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2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3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4" y="28"/>
                </a:cxn>
                <a:cxn ang="0">
                  <a:pos x="4" y="25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4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0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5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2" y="11"/>
                </a:cxn>
                <a:cxn ang="0">
                  <a:pos x="18" y="7"/>
                </a:cxn>
                <a:cxn ang="0">
                  <a:pos x="15" y="7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6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6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7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8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39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0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1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0" y="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2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18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7" y="0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3" y="18"/>
                </a:cxn>
                <a:cxn ang="0">
                  <a:pos x="0" y="22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3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0" y="14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4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0"/>
                </a:cxn>
                <a:cxn ang="0">
                  <a:pos x="21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8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5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4" y="14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6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10" y="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7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8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49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14" y="0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0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1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8" y="3"/>
                </a:cxn>
                <a:cxn ang="0">
                  <a:pos x="0" y="0"/>
                </a:cxn>
                <a:cxn ang="0">
                  <a:pos x="28" y="3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7" y="0"/>
                </a:cxn>
                <a:cxn ang="0">
                  <a:pos x="70" y="0"/>
                </a:cxn>
                <a:cxn ang="0">
                  <a:pos x="63" y="0"/>
                </a:cxn>
                <a:cxn ang="0">
                  <a:pos x="56" y="0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2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0" y="18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32"/>
                </a:cxn>
                <a:cxn ang="0">
                  <a:pos x="10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0" y="18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3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7"/>
                </a:cxn>
                <a:cxn ang="0">
                  <a:pos x="7" y="14"/>
                </a:cxn>
                <a:cxn ang="0">
                  <a:pos x="3" y="21"/>
                </a:cxn>
                <a:cxn ang="0">
                  <a:pos x="3" y="25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4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0" y="4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5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6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7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8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59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0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42"/>
                </a:cxn>
                <a:cxn ang="0">
                  <a:pos x="7" y="49"/>
                </a:cxn>
                <a:cxn ang="0">
                  <a:pos x="4" y="42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4" y="11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1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8" y="3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14" y="3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14" y="3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2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7"/>
                </a:cxn>
                <a:cxn ang="0">
                  <a:pos x="7" y="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3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4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5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6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4"/>
                </a:cxn>
                <a:cxn ang="0">
                  <a:pos x="14" y="4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7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8" y="7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4" y="7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8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69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14" y="0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0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1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2" y="32"/>
                </a:cxn>
                <a:cxn ang="0">
                  <a:pos x="36" y="32"/>
                </a:cxn>
                <a:cxn ang="0">
                  <a:pos x="39" y="29"/>
                </a:cxn>
                <a:cxn ang="0">
                  <a:pos x="46" y="25"/>
                </a:cxn>
                <a:cxn ang="0">
                  <a:pos x="53" y="22"/>
                </a:cxn>
                <a:cxn ang="0">
                  <a:pos x="57" y="15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7" y="11"/>
                </a:cxn>
                <a:cxn ang="0">
                  <a:pos x="71" y="11"/>
                </a:cxn>
                <a:cxn ang="0">
                  <a:pos x="74" y="11"/>
                </a:cxn>
                <a:cxn ang="0">
                  <a:pos x="78" y="11"/>
                </a:cxn>
                <a:cxn ang="0">
                  <a:pos x="88" y="11"/>
                </a:cxn>
                <a:cxn ang="0">
                  <a:pos x="95" y="11"/>
                </a:cxn>
                <a:cxn ang="0">
                  <a:pos x="106" y="11"/>
                </a:cxn>
                <a:cxn ang="0">
                  <a:pos x="117" y="8"/>
                </a:cxn>
                <a:cxn ang="0">
                  <a:pos x="127" y="0"/>
                </a:cxn>
                <a:cxn ang="0">
                  <a:pos x="138" y="0"/>
                </a:cxn>
                <a:cxn ang="0">
                  <a:pos x="138" y="0"/>
                </a:cxn>
                <a:cxn ang="0">
                  <a:pos x="127" y="0"/>
                </a:cxn>
                <a:cxn ang="0">
                  <a:pos x="120" y="8"/>
                </a:cxn>
                <a:cxn ang="0">
                  <a:pos x="106" y="11"/>
                </a:cxn>
                <a:cxn ang="0">
                  <a:pos x="95" y="15"/>
                </a:cxn>
                <a:cxn ang="0">
                  <a:pos x="88" y="11"/>
                </a:cxn>
                <a:cxn ang="0">
                  <a:pos x="81" y="11"/>
                </a:cxn>
                <a:cxn ang="0">
                  <a:pos x="78" y="11"/>
                </a:cxn>
                <a:cxn ang="0">
                  <a:pos x="71" y="11"/>
                </a:cxn>
                <a:cxn ang="0">
                  <a:pos x="67" y="11"/>
                </a:cxn>
                <a:cxn ang="0">
                  <a:pos x="64" y="11"/>
                </a:cxn>
                <a:cxn ang="0">
                  <a:pos x="60" y="8"/>
                </a:cxn>
                <a:cxn ang="0">
                  <a:pos x="57" y="15"/>
                </a:cxn>
                <a:cxn ang="0">
                  <a:pos x="53" y="22"/>
                </a:cxn>
                <a:cxn ang="0">
                  <a:pos x="46" y="29"/>
                </a:cxn>
                <a:cxn ang="0">
                  <a:pos x="39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28" y="43"/>
                </a:cxn>
                <a:cxn ang="0">
                  <a:pos x="11" y="46"/>
                </a:cxn>
                <a:cxn ang="0">
                  <a:pos x="11" y="67"/>
                </a:cxn>
                <a:cxn ang="0">
                  <a:pos x="0" y="85"/>
                </a:cxn>
                <a:cxn ang="0">
                  <a:pos x="0" y="82"/>
                </a:cxn>
                <a:cxn ang="0">
                  <a:pos x="11" y="64"/>
                </a:cxn>
                <a:cxn ang="0">
                  <a:pos x="11" y="43"/>
                </a:cxn>
                <a:cxn ang="0">
                  <a:pos x="21" y="43"/>
                </a:cxn>
                <a:cxn ang="0">
                  <a:pos x="28" y="43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2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3" y="17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24" y="0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3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8" y="25"/>
                </a:cxn>
                <a:cxn ang="0">
                  <a:pos x="18" y="29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7" y="15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4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5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6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7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8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79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0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1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2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3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4" y="7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4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5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4" y="42"/>
                </a:cxn>
                <a:cxn ang="0">
                  <a:pos x="11" y="38"/>
                </a:cxn>
                <a:cxn ang="0">
                  <a:pos x="18" y="35"/>
                </a:cxn>
                <a:cxn ang="0">
                  <a:pos x="25" y="31"/>
                </a:cxn>
                <a:cxn ang="0">
                  <a:pos x="35" y="28"/>
                </a:cxn>
                <a:cxn ang="0">
                  <a:pos x="42" y="21"/>
                </a:cxn>
                <a:cxn ang="0">
                  <a:pos x="49" y="10"/>
                </a:cxn>
                <a:cxn ang="0">
                  <a:pos x="53" y="0"/>
                </a:cxn>
                <a:cxn ang="0">
                  <a:pos x="49" y="10"/>
                </a:cxn>
                <a:cxn ang="0">
                  <a:pos x="42" y="21"/>
                </a:cxn>
                <a:cxn ang="0">
                  <a:pos x="35" y="28"/>
                </a:cxn>
                <a:cxn ang="0">
                  <a:pos x="25" y="31"/>
                </a:cxn>
                <a:cxn ang="0">
                  <a:pos x="18" y="35"/>
                </a:cxn>
                <a:cxn ang="0">
                  <a:pos x="7" y="38"/>
                </a:cxn>
                <a:cxn ang="0">
                  <a:pos x="4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4" y="42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6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10" y="46"/>
                </a:cxn>
                <a:cxn ang="0">
                  <a:pos x="10" y="42"/>
                </a:cxn>
                <a:cxn ang="0">
                  <a:pos x="14" y="39"/>
                </a:cxn>
                <a:cxn ang="0">
                  <a:pos x="21" y="32"/>
                </a:cxn>
                <a:cxn ang="0">
                  <a:pos x="24" y="25"/>
                </a:cxn>
                <a:cxn ang="0">
                  <a:pos x="28" y="21"/>
                </a:cxn>
                <a:cxn ang="0">
                  <a:pos x="31" y="18"/>
                </a:cxn>
                <a:cxn ang="0">
                  <a:pos x="38" y="18"/>
                </a:cxn>
                <a:cxn ang="0">
                  <a:pos x="56" y="10"/>
                </a:cxn>
                <a:cxn ang="0">
                  <a:pos x="77" y="3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7" y="3"/>
                </a:cxn>
                <a:cxn ang="0">
                  <a:pos x="59" y="10"/>
                </a:cxn>
                <a:cxn ang="0">
                  <a:pos x="42" y="14"/>
                </a:cxn>
                <a:cxn ang="0">
                  <a:pos x="35" y="18"/>
                </a:cxn>
                <a:cxn ang="0">
                  <a:pos x="31" y="21"/>
                </a:cxn>
                <a:cxn ang="0">
                  <a:pos x="24" y="25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0" y="46"/>
                </a:cxn>
                <a:cxn ang="0">
                  <a:pos x="7" y="49"/>
                </a:cxn>
                <a:cxn ang="0">
                  <a:pos x="7" y="49"/>
                </a:cxn>
                <a:cxn ang="0">
                  <a:pos x="7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7" y="49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7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7" y="10"/>
                </a:cxn>
                <a:cxn ang="0">
                  <a:pos x="11" y="18"/>
                </a:cxn>
                <a:cxn ang="0">
                  <a:pos x="14" y="21"/>
                </a:cxn>
                <a:cxn ang="0">
                  <a:pos x="18" y="25"/>
                </a:cxn>
                <a:cxn ang="0">
                  <a:pos x="14" y="21"/>
                </a:cxn>
                <a:cxn ang="0">
                  <a:pos x="11" y="18"/>
                </a:cxn>
                <a:cxn ang="0">
                  <a:pos x="7" y="1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8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/>
              <a:ahLst/>
              <a:cxnLst>
                <a:cxn ang="0">
                  <a:pos x="88" y="191"/>
                </a:cxn>
                <a:cxn ang="0">
                  <a:pos x="81" y="191"/>
                </a:cxn>
                <a:cxn ang="0">
                  <a:pos x="63" y="194"/>
                </a:cxn>
                <a:cxn ang="0">
                  <a:pos x="60" y="194"/>
                </a:cxn>
                <a:cxn ang="0">
                  <a:pos x="53" y="194"/>
                </a:cxn>
                <a:cxn ang="0">
                  <a:pos x="42" y="187"/>
                </a:cxn>
                <a:cxn ang="0">
                  <a:pos x="31" y="169"/>
                </a:cxn>
                <a:cxn ang="0">
                  <a:pos x="24" y="155"/>
                </a:cxn>
                <a:cxn ang="0">
                  <a:pos x="24" y="145"/>
                </a:cxn>
                <a:cxn ang="0">
                  <a:pos x="21" y="131"/>
                </a:cxn>
                <a:cxn ang="0">
                  <a:pos x="21" y="120"/>
                </a:cxn>
                <a:cxn ang="0">
                  <a:pos x="28" y="117"/>
                </a:cxn>
                <a:cxn ang="0">
                  <a:pos x="24" y="113"/>
                </a:cxn>
                <a:cxn ang="0">
                  <a:pos x="21" y="103"/>
                </a:cxn>
                <a:cxn ang="0">
                  <a:pos x="21" y="92"/>
                </a:cxn>
                <a:cxn ang="0">
                  <a:pos x="24" y="88"/>
                </a:cxn>
                <a:cxn ang="0">
                  <a:pos x="17" y="85"/>
                </a:cxn>
                <a:cxn ang="0">
                  <a:pos x="7" y="7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14" y="14"/>
                </a:cxn>
                <a:cxn ang="0">
                  <a:pos x="31" y="7"/>
                </a:cxn>
                <a:cxn ang="0">
                  <a:pos x="56" y="0"/>
                </a:cxn>
                <a:cxn ang="0">
                  <a:pos x="63" y="4"/>
                </a:cxn>
                <a:cxn ang="0">
                  <a:pos x="77" y="7"/>
                </a:cxn>
                <a:cxn ang="0">
                  <a:pos x="88" y="18"/>
                </a:cxn>
                <a:cxn ang="0">
                  <a:pos x="88" y="29"/>
                </a:cxn>
                <a:cxn ang="0">
                  <a:pos x="84" y="36"/>
                </a:cxn>
                <a:cxn ang="0">
                  <a:pos x="74" y="43"/>
                </a:cxn>
                <a:cxn ang="0">
                  <a:pos x="67" y="43"/>
                </a:cxn>
                <a:cxn ang="0">
                  <a:pos x="53" y="43"/>
                </a:cxn>
                <a:cxn ang="0">
                  <a:pos x="45" y="50"/>
                </a:cxn>
                <a:cxn ang="0">
                  <a:pos x="45" y="60"/>
                </a:cxn>
                <a:cxn ang="0">
                  <a:pos x="63" y="81"/>
                </a:cxn>
                <a:cxn ang="0">
                  <a:pos x="67" y="85"/>
                </a:cxn>
                <a:cxn ang="0">
                  <a:pos x="67" y="103"/>
                </a:cxn>
                <a:cxn ang="0">
                  <a:pos x="70" y="110"/>
                </a:cxn>
                <a:cxn ang="0">
                  <a:pos x="77" y="106"/>
                </a:cxn>
                <a:cxn ang="0">
                  <a:pos x="81" y="103"/>
                </a:cxn>
                <a:cxn ang="0">
                  <a:pos x="88" y="110"/>
                </a:cxn>
                <a:cxn ang="0">
                  <a:pos x="91" y="117"/>
                </a:cxn>
                <a:cxn ang="0">
                  <a:pos x="88" y="124"/>
                </a:cxn>
                <a:cxn ang="0">
                  <a:pos x="84" y="127"/>
                </a:cxn>
                <a:cxn ang="0">
                  <a:pos x="81" y="127"/>
                </a:cxn>
                <a:cxn ang="0">
                  <a:pos x="74" y="127"/>
                </a:cxn>
                <a:cxn ang="0">
                  <a:pos x="74" y="134"/>
                </a:cxn>
                <a:cxn ang="0">
                  <a:pos x="77" y="141"/>
                </a:cxn>
                <a:cxn ang="0">
                  <a:pos x="77" y="145"/>
                </a:cxn>
                <a:cxn ang="0">
                  <a:pos x="81" y="162"/>
                </a:cxn>
                <a:cxn ang="0">
                  <a:pos x="88" y="166"/>
                </a:cxn>
                <a:cxn ang="0">
                  <a:pos x="88" y="187"/>
                </a:cxn>
                <a:cxn ang="0">
                  <a:pos x="105" y="180"/>
                </a:cxn>
                <a:cxn ang="0">
                  <a:pos x="105" y="180"/>
                </a:cxn>
                <a:cxn ang="0">
                  <a:pos x="88" y="18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89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0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1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14" y="42"/>
                </a:cxn>
                <a:cxn ang="0">
                  <a:pos x="7" y="63"/>
                </a:cxn>
                <a:cxn ang="0">
                  <a:pos x="7" y="63"/>
                </a:cxn>
                <a:cxn ang="0">
                  <a:pos x="10" y="42"/>
                </a:cxn>
                <a:cxn ang="0">
                  <a:pos x="3" y="39"/>
                </a:cxn>
                <a:cxn ang="0">
                  <a:pos x="3" y="35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10" y="7"/>
                </a:cxn>
                <a:cxn ang="0">
                  <a:pos x="21" y="0"/>
                </a:cxn>
                <a:cxn ang="0">
                  <a:pos x="10" y="7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3" y="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2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" y="17"/>
                </a:cxn>
                <a:cxn ang="0">
                  <a:pos x="7" y="14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3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4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5"/>
                </a:cxn>
                <a:cxn ang="0">
                  <a:pos x="14" y="15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7" y="15"/>
                </a:cxn>
                <a:cxn ang="0">
                  <a:pos x="21" y="18"/>
                </a:cxn>
                <a:cxn ang="0">
                  <a:pos x="17" y="18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5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6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3" y="1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7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8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7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99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3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0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1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2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3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4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5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/>
              <a:ahLst/>
              <a:cxnLst>
                <a:cxn ang="0">
                  <a:pos x="229" y="14"/>
                </a:cxn>
                <a:cxn ang="0">
                  <a:pos x="215" y="18"/>
                </a:cxn>
                <a:cxn ang="0">
                  <a:pos x="204" y="21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194" y="32"/>
                </a:cxn>
                <a:cxn ang="0">
                  <a:pos x="194" y="39"/>
                </a:cxn>
                <a:cxn ang="0">
                  <a:pos x="190" y="46"/>
                </a:cxn>
                <a:cxn ang="0">
                  <a:pos x="187" y="53"/>
                </a:cxn>
                <a:cxn ang="0">
                  <a:pos x="180" y="57"/>
                </a:cxn>
                <a:cxn ang="0">
                  <a:pos x="169" y="60"/>
                </a:cxn>
                <a:cxn ang="0">
                  <a:pos x="151" y="67"/>
                </a:cxn>
                <a:cxn ang="0">
                  <a:pos x="123" y="71"/>
                </a:cxn>
                <a:cxn ang="0">
                  <a:pos x="99" y="78"/>
                </a:cxn>
                <a:cxn ang="0">
                  <a:pos x="77" y="81"/>
                </a:cxn>
                <a:cxn ang="0">
                  <a:pos x="67" y="85"/>
                </a:cxn>
                <a:cxn ang="0">
                  <a:pos x="63" y="88"/>
                </a:cxn>
                <a:cxn ang="0">
                  <a:pos x="56" y="92"/>
                </a:cxn>
                <a:cxn ang="0">
                  <a:pos x="46" y="99"/>
                </a:cxn>
                <a:cxn ang="0">
                  <a:pos x="35" y="103"/>
                </a:cxn>
                <a:cxn ang="0">
                  <a:pos x="25" y="106"/>
                </a:cxn>
                <a:cxn ang="0">
                  <a:pos x="11" y="106"/>
                </a:cxn>
                <a:cxn ang="0">
                  <a:pos x="3" y="106"/>
                </a:cxn>
                <a:cxn ang="0">
                  <a:pos x="0" y="103"/>
                </a:cxn>
                <a:cxn ang="0">
                  <a:pos x="3" y="106"/>
                </a:cxn>
                <a:cxn ang="0">
                  <a:pos x="11" y="106"/>
                </a:cxn>
                <a:cxn ang="0">
                  <a:pos x="25" y="106"/>
                </a:cxn>
                <a:cxn ang="0">
                  <a:pos x="35" y="103"/>
                </a:cxn>
                <a:cxn ang="0">
                  <a:pos x="46" y="95"/>
                </a:cxn>
                <a:cxn ang="0">
                  <a:pos x="53" y="92"/>
                </a:cxn>
                <a:cxn ang="0">
                  <a:pos x="60" y="88"/>
                </a:cxn>
                <a:cxn ang="0">
                  <a:pos x="67" y="85"/>
                </a:cxn>
                <a:cxn ang="0">
                  <a:pos x="81" y="81"/>
                </a:cxn>
                <a:cxn ang="0">
                  <a:pos x="109" y="74"/>
                </a:cxn>
                <a:cxn ang="0">
                  <a:pos x="144" y="67"/>
                </a:cxn>
                <a:cxn ang="0">
                  <a:pos x="169" y="60"/>
                </a:cxn>
                <a:cxn ang="0">
                  <a:pos x="180" y="57"/>
                </a:cxn>
                <a:cxn ang="0">
                  <a:pos x="187" y="53"/>
                </a:cxn>
                <a:cxn ang="0">
                  <a:pos x="190" y="46"/>
                </a:cxn>
                <a:cxn ang="0">
                  <a:pos x="194" y="39"/>
                </a:cxn>
                <a:cxn ang="0">
                  <a:pos x="194" y="32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204" y="21"/>
                </a:cxn>
                <a:cxn ang="0">
                  <a:pos x="215" y="18"/>
                </a:cxn>
                <a:cxn ang="0">
                  <a:pos x="225" y="14"/>
                </a:cxn>
                <a:cxn ang="0">
                  <a:pos x="236" y="14"/>
                </a:cxn>
                <a:cxn ang="0">
                  <a:pos x="243" y="11"/>
                </a:cxn>
                <a:cxn ang="0">
                  <a:pos x="250" y="7"/>
                </a:cxn>
                <a:cxn ang="0">
                  <a:pos x="257" y="4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4" y="7"/>
                </a:cxn>
                <a:cxn ang="0">
                  <a:pos x="247" y="11"/>
                </a:cxn>
                <a:cxn ang="0">
                  <a:pos x="236" y="14"/>
                </a:cxn>
                <a:cxn ang="0">
                  <a:pos x="229" y="14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6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/>
              <a:ahLst/>
              <a:cxnLst>
                <a:cxn ang="0">
                  <a:pos x="102" y="110"/>
                </a:cxn>
                <a:cxn ang="0">
                  <a:pos x="98" y="103"/>
                </a:cxn>
                <a:cxn ang="0">
                  <a:pos x="91" y="96"/>
                </a:cxn>
                <a:cxn ang="0">
                  <a:pos x="88" y="96"/>
                </a:cxn>
                <a:cxn ang="0">
                  <a:pos x="81" y="96"/>
                </a:cxn>
                <a:cxn ang="0">
                  <a:pos x="77" y="96"/>
                </a:cxn>
                <a:cxn ang="0">
                  <a:pos x="74" y="96"/>
                </a:cxn>
                <a:cxn ang="0">
                  <a:pos x="70" y="96"/>
                </a:cxn>
                <a:cxn ang="0">
                  <a:pos x="70" y="89"/>
                </a:cxn>
                <a:cxn ang="0">
                  <a:pos x="67" y="78"/>
                </a:cxn>
                <a:cxn ang="0">
                  <a:pos x="60" y="71"/>
                </a:cxn>
                <a:cxn ang="0">
                  <a:pos x="56" y="64"/>
                </a:cxn>
                <a:cxn ang="0">
                  <a:pos x="49" y="57"/>
                </a:cxn>
                <a:cxn ang="0">
                  <a:pos x="46" y="53"/>
                </a:cxn>
                <a:cxn ang="0">
                  <a:pos x="4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35" y="25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1" y="4"/>
                </a:cxn>
                <a:cxn ang="0">
                  <a:pos x="28" y="11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35" y="25"/>
                </a:cxn>
                <a:cxn ang="0">
                  <a:pos x="39" y="32"/>
                </a:cxn>
                <a:cxn ang="0">
                  <a:pos x="42" y="43"/>
                </a:cxn>
                <a:cxn ang="0">
                  <a:pos x="42" y="53"/>
                </a:cxn>
                <a:cxn ang="0">
                  <a:pos x="46" y="53"/>
                </a:cxn>
                <a:cxn ang="0">
                  <a:pos x="49" y="57"/>
                </a:cxn>
                <a:cxn ang="0">
                  <a:pos x="56" y="64"/>
                </a:cxn>
                <a:cxn ang="0">
                  <a:pos x="60" y="71"/>
                </a:cxn>
                <a:cxn ang="0">
                  <a:pos x="67" y="78"/>
                </a:cxn>
                <a:cxn ang="0">
                  <a:pos x="70" y="89"/>
                </a:cxn>
                <a:cxn ang="0">
                  <a:pos x="74" y="96"/>
                </a:cxn>
                <a:cxn ang="0">
                  <a:pos x="74" y="96"/>
                </a:cxn>
                <a:cxn ang="0">
                  <a:pos x="77" y="96"/>
                </a:cxn>
                <a:cxn ang="0">
                  <a:pos x="81" y="96"/>
                </a:cxn>
                <a:cxn ang="0">
                  <a:pos x="88" y="96"/>
                </a:cxn>
                <a:cxn ang="0">
                  <a:pos x="95" y="96"/>
                </a:cxn>
                <a:cxn ang="0">
                  <a:pos x="98" y="103"/>
                </a:cxn>
                <a:cxn ang="0">
                  <a:pos x="102" y="110"/>
                </a:cxn>
                <a:cxn ang="0">
                  <a:pos x="105" y="110"/>
                </a:cxn>
                <a:cxn ang="0">
                  <a:pos x="105" y="113"/>
                </a:cxn>
                <a:cxn ang="0">
                  <a:pos x="105" y="117"/>
                </a:cxn>
                <a:cxn ang="0">
                  <a:pos x="109" y="120"/>
                </a:cxn>
                <a:cxn ang="0">
                  <a:pos x="116" y="120"/>
                </a:cxn>
                <a:cxn ang="0">
                  <a:pos x="123" y="117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23" y="120"/>
                </a:cxn>
                <a:cxn ang="0">
                  <a:pos x="116" y="120"/>
                </a:cxn>
                <a:cxn ang="0">
                  <a:pos x="109" y="120"/>
                </a:cxn>
                <a:cxn ang="0">
                  <a:pos x="105" y="117"/>
                </a:cxn>
                <a:cxn ang="0">
                  <a:pos x="105" y="113"/>
                </a:cxn>
                <a:cxn ang="0">
                  <a:pos x="102" y="110"/>
                </a:cxn>
                <a:cxn ang="0">
                  <a:pos x="102" y="110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7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8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8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21" y="46"/>
                </a:cxn>
                <a:cxn ang="0">
                  <a:pos x="21" y="46"/>
                </a:cxn>
                <a:cxn ang="0">
                  <a:pos x="28" y="46"/>
                </a:cxn>
                <a:cxn ang="0">
                  <a:pos x="35" y="42"/>
                </a:cxn>
                <a:cxn ang="0">
                  <a:pos x="35" y="39"/>
                </a:cxn>
                <a:cxn ang="0">
                  <a:pos x="39" y="32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32" y="10"/>
                </a:cxn>
                <a:cxn ang="0">
                  <a:pos x="28" y="7"/>
                </a:cxn>
                <a:cxn ang="0">
                  <a:pos x="24" y="3"/>
                </a:cxn>
                <a:cxn ang="0">
                  <a:pos x="17" y="3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09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/>
              <a:ahLst/>
              <a:cxnLst>
                <a:cxn ang="0">
                  <a:pos x="116" y="49"/>
                </a:cxn>
                <a:cxn ang="0">
                  <a:pos x="113" y="52"/>
                </a:cxn>
                <a:cxn ang="0">
                  <a:pos x="109" y="59"/>
                </a:cxn>
                <a:cxn ang="0">
                  <a:pos x="106" y="63"/>
                </a:cxn>
                <a:cxn ang="0">
                  <a:pos x="99" y="70"/>
                </a:cxn>
                <a:cxn ang="0">
                  <a:pos x="92" y="77"/>
                </a:cxn>
                <a:cxn ang="0">
                  <a:pos x="84" y="84"/>
                </a:cxn>
                <a:cxn ang="0">
                  <a:pos x="77" y="88"/>
                </a:cxn>
                <a:cxn ang="0">
                  <a:pos x="74" y="91"/>
                </a:cxn>
                <a:cxn ang="0">
                  <a:pos x="67" y="95"/>
                </a:cxn>
                <a:cxn ang="0">
                  <a:pos x="67" y="95"/>
                </a:cxn>
                <a:cxn ang="0">
                  <a:pos x="42" y="95"/>
                </a:cxn>
                <a:cxn ang="0">
                  <a:pos x="21" y="10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14" y="126"/>
                </a:cxn>
                <a:cxn ang="0">
                  <a:pos x="21" y="119"/>
                </a:cxn>
                <a:cxn ang="0">
                  <a:pos x="39" y="116"/>
                </a:cxn>
                <a:cxn ang="0">
                  <a:pos x="60" y="112"/>
                </a:cxn>
                <a:cxn ang="0">
                  <a:pos x="63" y="126"/>
                </a:cxn>
                <a:cxn ang="0">
                  <a:pos x="63" y="126"/>
                </a:cxn>
                <a:cxn ang="0">
                  <a:pos x="67" y="126"/>
                </a:cxn>
                <a:cxn ang="0">
                  <a:pos x="70" y="130"/>
                </a:cxn>
                <a:cxn ang="0">
                  <a:pos x="77" y="126"/>
                </a:cxn>
                <a:cxn ang="0">
                  <a:pos x="81" y="123"/>
                </a:cxn>
                <a:cxn ang="0">
                  <a:pos x="84" y="119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106" y="112"/>
                </a:cxn>
                <a:cxn ang="0">
                  <a:pos x="106" y="112"/>
                </a:cxn>
                <a:cxn ang="0">
                  <a:pos x="109" y="109"/>
                </a:cxn>
                <a:cxn ang="0">
                  <a:pos x="116" y="105"/>
                </a:cxn>
                <a:cxn ang="0">
                  <a:pos x="123" y="98"/>
                </a:cxn>
                <a:cxn ang="0">
                  <a:pos x="127" y="95"/>
                </a:cxn>
                <a:cxn ang="0">
                  <a:pos x="130" y="91"/>
                </a:cxn>
                <a:cxn ang="0">
                  <a:pos x="134" y="88"/>
                </a:cxn>
                <a:cxn ang="0">
                  <a:pos x="137" y="84"/>
                </a:cxn>
                <a:cxn ang="0">
                  <a:pos x="141" y="77"/>
                </a:cxn>
                <a:cxn ang="0">
                  <a:pos x="144" y="70"/>
                </a:cxn>
                <a:cxn ang="0">
                  <a:pos x="144" y="63"/>
                </a:cxn>
                <a:cxn ang="0">
                  <a:pos x="144" y="59"/>
                </a:cxn>
                <a:cxn ang="0">
                  <a:pos x="144" y="52"/>
                </a:cxn>
                <a:cxn ang="0">
                  <a:pos x="144" y="49"/>
                </a:cxn>
                <a:cxn ang="0">
                  <a:pos x="144" y="45"/>
                </a:cxn>
                <a:cxn ang="0">
                  <a:pos x="144" y="45"/>
                </a:cxn>
                <a:cxn ang="0">
                  <a:pos x="148" y="42"/>
                </a:cxn>
                <a:cxn ang="0">
                  <a:pos x="148" y="38"/>
                </a:cxn>
                <a:cxn ang="0">
                  <a:pos x="151" y="31"/>
                </a:cxn>
                <a:cxn ang="0">
                  <a:pos x="151" y="24"/>
                </a:cxn>
                <a:cxn ang="0">
                  <a:pos x="151" y="17"/>
                </a:cxn>
                <a:cxn ang="0">
                  <a:pos x="148" y="10"/>
                </a:cxn>
                <a:cxn ang="0">
                  <a:pos x="148" y="3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37" y="3"/>
                </a:cxn>
                <a:cxn ang="0">
                  <a:pos x="130" y="7"/>
                </a:cxn>
                <a:cxn ang="0">
                  <a:pos x="127" y="10"/>
                </a:cxn>
                <a:cxn ang="0">
                  <a:pos x="120" y="21"/>
                </a:cxn>
                <a:cxn ang="0">
                  <a:pos x="120" y="31"/>
                </a:cxn>
                <a:cxn ang="0">
                  <a:pos x="120" y="38"/>
                </a:cxn>
                <a:cxn ang="0">
                  <a:pos x="116" y="45"/>
                </a:cxn>
                <a:cxn ang="0">
                  <a:pos x="116" y="49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0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7"/>
                </a:cxn>
                <a:cxn ang="0">
                  <a:pos x="21" y="10"/>
                </a:cxn>
                <a:cxn ang="0">
                  <a:pos x="28" y="3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1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11" y="60"/>
                </a:cxn>
                <a:cxn ang="0">
                  <a:pos x="18" y="60"/>
                </a:cxn>
                <a:cxn ang="0">
                  <a:pos x="25" y="60"/>
                </a:cxn>
                <a:cxn ang="0">
                  <a:pos x="32" y="60"/>
                </a:cxn>
                <a:cxn ang="0">
                  <a:pos x="35" y="60"/>
                </a:cxn>
                <a:cxn ang="0">
                  <a:pos x="42" y="63"/>
                </a:cxn>
                <a:cxn ang="0">
                  <a:pos x="50" y="63"/>
                </a:cxn>
                <a:cxn ang="0">
                  <a:pos x="53" y="60"/>
                </a:cxn>
                <a:cxn ang="0">
                  <a:pos x="53" y="56"/>
                </a:cxn>
                <a:cxn ang="0">
                  <a:pos x="57" y="53"/>
                </a:cxn>
                <a:cxn ang="0">
                  <a:pos x="64" y="46"/>
                </a:cxn>
                <a:cxn ang="0">
                  <a:pos x="64" y="46"/>
                </a:cxn>
                <a:cxn ang="0">
                  <a:pos x="67" y="46"/>
                </a:cxn>
                <a:cxn ang="0">
                  <a:pos x="74" y="42"/>
                </a:cxn>
                <a:cxn ang="0">
                  <a:pos x="78" y="39"/>
                </a:cxn>
                <a:cxn ang="0">
                  <a:pos x="81" y="35"/>
                </a:cxn>
                <a:cxn ang="0">
                  <a:pos x="81" y="35"/>
                </a:cxn>
                <a:cxn ang="0">
                  <a:pos x="81" y="32"/>
                </a:cxn>
                <a:cxn ang="0">
                  <a:pos x="81" y="32"/>
                </a:cxn>
                <a:cxn ang="0">
                  <a:pos x="81" y="25"/>
                </a:cxn>
                <a:cxn ang="0">
                  <a:pos x="81" y="25"/>
                </a:cxn>
                <a:cxn ang="0">
                  <a:pos x="81" y="21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7" y="28"/>
                </a:cxn>
                <a:cxn ang="0">
                  <a:pos x="64" y="28"/>
                </a:cxn>
                <a:cxn ang="0">
                  <a:pos x="60" y="25"/>
                </a:cxn>
                <a:cxn ang="0">
                  <a:pos x="53" y="21"/>
                </a:cxn>
                <a:cxn ang="0">
                  <a:pos x="46" y="18"/>
                </a:cxn>
                <a:cxn ang="0">
                  <a:pos x="42" y="14"/>
                </a:cxn>
                <a:cxn ang="0">
                  <a:pos x="39" y="7"/>
                </a:cxn>
                <a:cxn ang="0">
                  <a:pos x="39" y="7"/>
                </a:cxn>
                <a:cxn ang="0">
                  <a:pos x="35" y="4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5" y="4"/>
                </a:cxn>
                <a:cxn ang="0">
                  <a:pos x="25" y="14"/>
                </a:cxn>
                <a:cxn ang="0">
                  <a:pos x="21" y="21"/>
                </a:cxn>
                <a:cxn ang="0">
                  <a:pos x="21" y="28"/>
                </a:cxn>
                <a:cxn ang="0">
                  <a:pos x="18" y="32"/>
                </a:cxn>
                <a:cxn ang="0">
                  <a:pos x="14" y="39"/>
                </a:cxn>
                <a:cxn ang="0">
                  <a:pos x="11" y="46"/>
                </a:cxn>
                <a:cxn ang="0">
                  <a:pos x="7" y="49"/>
                </a:cxn>
                <a:cxn ang="0">
                  <a:pos x="4" y="53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2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7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3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8" y="25"/>
                </a:cxn>
                <a:cxn ang="0">
                  <a:pos x="31" y="22"/>
                </a:cxn>
                <a:cxn ang="0">
                  <a:pos x="38" y="22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38" y="11"/>
                </a:cxn>
                <a:cxn ang="0">
                  <a:pos x="38" y="11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8" y="0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4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7" y="42"/>
                </a:cxn>
                <a:cxn ang="0">
                  <a:pos x="14" y="42"/>
                </a:cxn>
                <a:cxn ang="0">
                  <a:pos x="14" y="39"/>
                </a:cxn>
                <a:cxn ang="0">
                  <a:pos x="14" y="39"/>
                </a:cxn>
                <a:cxn ang="0">
                  <a:pos x="17" y="35"/>
                </a:cxn>
                <a:cxn ang="0">
                  <a:pos x="21" y="35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7" y="4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42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5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14" y="32"/>
                </a:cxn>
                <a:cxn ang="0">
                  <a:pos x="14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4" y="7"/>
                </a:cxn>
                <a:cxn ang="0">
                  <a:pos x="11" y="0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7"/>
                </a:cxn>
                <a:cxn ang="0">
                  <a:pos x="4" y="21"/>
                </a:cxn>
                <a:cxn ang="0">
                  <a:pos x="7" y="24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6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/>
              <a:ahLst/>
              <a:cxnLst>
                <a:cxn ang="0">
                  <a:pos x="14" y="60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88"/>
                </a:cxn>
                <a:cxn ang="0">
                  <a:pos x="28" y="92"/>
                </a:cxn>
                <a:cxn ang="0">
                  <a:pos x="35" y="88"/>
                </a:cxn>
                <a:cxn ang="0">
                  <a:pos x="53" y="81"/>
                </a:cxn>
                <a:cxn ang="0">
                  <a:pos x="67" y="74"/>
                </a:cxn>
                <a:cxn ang="0">
                  <a:pos x="74" y="60"/>
                </a:cxn>
                <a:cxn ang="0">
                  <a:pos x="70" y="53"/>
                </a:cxn>
                <a:cxn ang="0">
                  <a:pos x="67" y="42"/>
                </a:cxn>
                <a:cxn ang="0">
                  <a:pos x="63" y="35"/>
                </a:cxn>
                <a:cxn ang="0">
                  <a:pos x="60" y="35"/>
                </a:cxn>
                <a:cxn ang="0">
                  <a:pos x="67" y="35"/>
                </a:cxn>
                <a:cxn ang="0">
                  <a:pos x="74" y="32"/>
                </a:cxn>
                <a:cxn ang="0">
                  <a:pos x="77" y="25"/>
                </a:cxn>
                <a:cxn ang="0">
                  <a:pos x="77" y="14"/>
                </a:cxn>
                <a:cxn ang="0">
                  <a:pos x="74" y="7"/>
                </a:cxn>
                <a:cxn ang="0">
                  <a:pos x="67" y="4"/>
                </a:cxn>
                <a:cxn ang="0">
                  <a:pos x="56" y="4"/>
                </a:cxn>
                <a:cxn ang="0">
                  <a:pos x="53" y="4"/>
                </a:cxn>
                <a:cxn ang="0">
                  <a:pos x="31" y="11"/>
                </a:cxn>
                <a:cxn ang="0">
                  <a:pos x="31" y="18"/>
                </a:cxn>
                <a:cxn ang="0">
                  <a:pos x="28" y="25"/>
                </a:cxn>
                <a:cxn ang="0">
                  <a:pos x="21" y="32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4" y="49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60" y="32"/>
                </a:cxn>
                <a:cxn ang="0">
                  <a:pos x="60" y="32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7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1" y="66"/>
                </a:cxn>
                <a:cxn ang="0">
                  <a:pos x="14" y="74"/>
                </a:cxn>
                <a:cxn ang="0">
                  <a:pos x="25" y="81"/>
                </a:cxn>
                <a:cxn ang="0">
                  <a:pos x="25" y="88"/>
                </a:cxn>
                <a:cxn ang="0">
                  <a:pos x="21" y="95"/>
                </a:cxn>
                <a:cxn ang="0">
                  <a:pos x="18" y="102"/>
                </a:cxn>
                <a:cxn ang="0">
                  <a:pos x="35" y="98"/>
                </a:cxn>
                <a:cxn ang="0">
                  <a:pos x="35" y="109"/>
                </a:cxn>
                <a:cxn ang="0">
                  <a:pos x="42" y="119"/>
                </a:cxn>
                <a:cxn ang="0">
                  <a:pos x="21" y="133"/>
                </a:cxn>
                <a:cxn ang="0">
                  <a:pos x="28" y="148"/>
                </a:cxn>
                <a:cxn ang="0">
                  <a:pos x="21" y="162"/>
                </a:cxn>
                <a:cxn ang="0">
                  <a:pos x="18" y="169"/>
                </a:cxn>
                <a:cxn ang="0">
                  <a:pos x="39" y="172"/>
                </a:cxn>
                <a:cxn ang="0">
                  <a:pos x="53" y="169"/>
                </a:cxn>
                <a:cxn ang="0">
                  <a:pos x="53" y="172"/>
                </a:cxn>
                <a:cxn ang="0">
                  <a:pos x="21" y="186"/>
                </a:cxn>
                <a:cxn ang="0">
                  <a:pos x="11" y="211"/>
                </a:cxn>
                <a:cxn ang="0">
                  <a:pos x="39" y="200"/>
                </a:cxn>
                <a:cxn ang="0">
                  <a:pos x="88" y="190"/>
                </a:cxn>
                <a:cxn ang="0">
                  <a:pos x="102" y="176"/>
                </a:cxn>
                <a:cxn ang="0">
                  <a:pos x="106" y="169"/>
                </a:cxn>
                <a:cxn ang="0">
                  <a:pos x="106" y="158"/>
                </a:cxn>
                <a:cxn ang="0">
                  <a:pos x="102" y="155"/>
                </a:cxn>
                <a:cxn ang="0">
                  <a:pos x="95" y="144"/>
                </a:cxn>
                <a:cxn ang="0">
                  <a:pos x="92" y="140"/>
                </a:cxn>
                <a:cxn ang="0">
                  <a:pos x="88" y="126"/>
                </a:cxn>
                <a:cxn ang="0">
                  <a:pos x="78" y="112"/>
                </a:cxn>
                <a:cxn ang="0">
                  <a:pos x="71" y="102"/>
                </a:cxn>
                <a:cxn ang="0">
                  <a:pos x="67" y="88"/>
                </a:cxn>
                <a:cxn ang="0">
                  <a:pos x="60" y="74"/>
                </a:cxn>
                <a:cxn ang="0">
                  <a:pos x="49" y="66"/>
                </a:cxn>
                <a:cxn ang="0">
                  <a:pos x="56" y="45"/>
                </a:cxn>
                <a:cxn ang="0">
                  <a:pos x="56" y="38"/>
                </a:cxn>
                <a:cxn ang="0">
                  <a:pos x="49" y="35"/>
                </a:cxn>
                <a:cxn ang="0">
                  <a:pos x="46" y="31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42" y="7"/>
                </a:cxn>
                <a:cxn ang="0">
                  <a:pos x="42" y="3"/>
                </a:cxn>
                <a:cxn ang="0">
                  <a:pos x="35" y="0"/>
                </a:cxn>
                <a:cxn ang="0">
                  <a:pos x="25" y="3"/>
                </a:cxn>
                <a:cxn ang="0">
                  <a:pos x="14" y="17"/>
                </a:cxn>
                <a:cxn ang="0">
                  <a:pos x="18" y="28"/>
                </a:cxn>
                <a:cxn ang="0">
                  <a:pos x="14" y="35"/>
                </a:cxn>
                <a:cxn ang="0">
                  <a:pos x="7" y="42"/>
                </a:cxn>
                <a:cxn ang="0">
                  <a:pos x="4" y="52"/>
                </a:cxn>
                <a:cxn ang="0">
                  <a:pos x="14" y="5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8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/>
              <a:ahLst/>
              <a:cxnLst>
                <a:cxn ang="0">
                  <a:pos x="50" y="36"/>
                </a:cxn>
                <a:cxn ang="0">
                  <a:pos x="50" y="36"/>
                </a:cxn>
                <a:cxn ang="0">
                  <a:pos x="50" y="29"/>
                </a:cxn>
                <a:cxn ang="0">
                  <a:pos x="50" y="18"/>
                </a:cxn>
                <a:cxn ang="0">
                  <a:pos x="50" y="11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39" y="18"/>
                </a:cxn>
                <a:cxn ang="0">
                  <a:pos x="39" y="18"/>
                </a:cxn>
                <a:cxn ang="0">
                  <a:pos x="39" y="22"/>
                </a:cxn>
                <a:cxn ang="0">
                  <a:pos x="36" y="25"/>
                </a:cxn>
                <a:cxn ang="0">
                  <a:pos x="25" y="32"/>
                </a:cxn>
                <a:cxn ang="0">
                  <a:pos x="25" y="32"/>
                </a:cxn>
                <a:cxn ang="0">
                  <a:pos x="18" y="36"/>
                </a:cxn>
                <a:cxn ang="0">
                  <a:pos x="11" y="36"/>
                </a:cxn>
                <a:cxn ang="0">
                  <a:pos x="7" y="36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1" y="64"/>
                </a:cxn>
                <a:cxn ang="0">
                  <a:pos x="18" y="71"/>
                </a:cxn>
                <a:cxn ang="0">
                  <a:pos x="18" y="74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2" y="85"/>
                </a:cxn>
                <a:cxn ang="0">
                  <a:pos x="36" y="85"/>
                </a:cxn>
                <a:cxn ang="0">
                  <a:pos x="36" y="85"/>
                </a:cxn>
                <a:cxn ang="0">
                  <a:pos x="39" y="85"/>
                </a:cxn>
                <a:cxn ang="0">
                  <a:pos x="39" y="85"/>
                </a:cxn>
                <a:cxn ang="0">
                  <a:pos x="43" y="82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39" y="57"/>
                </a:cxn>
                <a:cxn ang="0">
                  <a:pos x="36" y="50"/>
                </a:cxn>
                <a:cxn ang="0">
                  <a:pos x="32" y="46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32" y="50"/>
                </a:cxn>
                <a:cxn ang="0">
                  <a:pos x="39" y="5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43" y="60"/>
                </a:cxn>
                <a:cxn ang="0">
                  <a:pos x="46" y="53"/>
                </a:cxn>
                <a:cxn ang="0">
                  <a:pos x="46" y="46"/>
                </a:cxn>
                <a:cxn ang="0">
                  <a:pos x="46" y="39"/>
                </a:cxn>
                <a:cxn ang="0">
                  <a:pos x="50" y="36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19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4" y="3"/>
                </a:cxn>
                <a:cxn ang="0">
                  <a:pos x="64" y="21"/>
                </a:cxn>
                <a:cxn ang="0">
                  <a:pos x="60" y="24"/>
                </a:cxn>
                <a:cxn ang="0">
                  <a:pos x="50" y="35"/>
                </a:cxn>
                <a:cxn ang="0">
                  <a:pos x="39" y="49"/>
                </a:cxn>
                <a:cxn ang="0">
                  <a:pos x="28" y="56"/>
                </a:cxn>
                <a:cxn ang="0">
                  <a:pos x="25" y="56"/>
                </a:cxn>
                <a:cxn ang="0">
                  <a:pos x="18" y="56"/>
                </a:cxn>
                <a:cxn ang="0">
                  <a:pos x="11" y="63"/>
                </a:cxn>
                <a:cxn ang="0">
                  <a:pos x="7" y="77"/>
                </a:cxn>
                <a:cxn ang="0">
                  <a:pos x="4" y="91"/>
                </a:cxn>
                <a:cxn ang="0">
                  <a:pos x="7" y="95"/>
                </a:cxn>
                <a:cxn ang="0">
                  <a:pos x="7" y="95"/>
                </a:cxn>
                <a:cxn ang="0">
                  <a:pos x="14" y="105"/>
                </a:cxn>
                <a:cxn ang="0">
                  <a:pos x="11" y="112"/>
                </a:cxn>
                <a:cxn ang="0">
                  <a:pos x="7" y="119"/>
                </a:cxn>
                <a:cxn ang="0">
                  <a:pos x="0" y="155"/>
                </a:cxn>
                <a:cxn ang="0">
                  <a:pos x="7" y="179"/>
                </a:cxn>
                <a:cxn ang="0">
                  <a:pos x="18" y="179"/>
                </a:cxn>
                <a:cxn ang="0">
                  <a:pos x="21" y="179"/>
                </a:cxn>
                <a:cxn ang="0">
                  <a:pos x="21" y="183"/>
                </a:cxn>
                <a:cxn ang="0">
                  <a:pos x="28" y="190"/>
                </a:cxn>
                <a:cxn ang="0">
                  <a:pos x="39" y="190"/>
                </a:cxn>
                <a:cxn ang="0">
                  <a:pos x="50" y="183"/>
                </a:cxn>
                <a:cxn ang="0">
                  <a:pos x="60" y="158"/>
                </a:cxn>
                <a:cxn ang="0">
                  <a:pos x="64" y="137"/>
                </a:cxn>
                <a:cxn ang="0">
                  <a:pos x="64" y="130"/>
                </a:cxn>
                <a:cxn ang="0">
                  <a:pos x="64" y="119"/>
                </a:cxn>
                <a:cxn ang="0">
                  <a:pos x="74" y="98"/>
                </a:cxn>
                <a:cxn ang="0">
                  <a:pos x="81" y="56"/>
                </a:cxn>
                <a:cxn ang="0">
                  <a:pos x="85" y="49"/>
                </a:cxn>
                <a:cxn ang="0">
                  <a:pos x="88" y="35"/>
                </a:cxn>
                <a:cxn ang="0">
                  <a:pos x="88" y="21"/>
                </a:cxn>
                <a:cxn ang="0">
                  <a:pos x="92" y="10"/>
                </a:cxn>
                <a:cxn ang="0">
                  <a:pos x="88" y="0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0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38" y="4"/>
                </a:cxn>
                <a:cxn ang="0">
                  <a:pos x="38" y="11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17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10" y="39"/>
                </a:cxn>
                <a:cxn ang="0">
                  <a:pos x="14" y="43"/>
                </a:cxn>
                <a:cxn ang="0">
                  <a:pos x="17" y="50"/>
                </a:cxn>
                <a:cxn ang="0">
                  <a:pos x="17" y="53"/>
                </a:cxn>
                <a:cxn ang="0">
                  <a:pos x="24" y="57"/>
                </a:cxn>
                <a:cxn ang="0">
                  <a:pos x="31" y="60"/>
                </a:cxn>
                <a:cxn ang="0">
                  <a:pos x="38" y="60"/>
                </a:cxn>
                <a:cxn ang="0">
                  <a:pos x="42" y="60"/>
                </a:cxn>
                <a:cxn ang="0">
                  <a:pos x="45" y="57"/>
                </a:cxn>
                <a:cxn ang="0">
                  <a:pos x="52" y="53"/>
                </a:cxn>
                <a:cxn ang="0">
                  <a:pos x="56" y="46"/>
                </a:cxn>
                <a:cxn ang="0">
                  <a:pos x="60" y="39"/>
                </a:cxn>
                <a:cxn ang="0">
                  <a:pos x="60" y="36"/>
                </a:cxn>
                <a:cxn ang="0">
                  <a:pos x="60" y="25"/>
                </a:cxn>
                <a:cxn ang="0">
                  <a:pos x="60" y="18"/>
                </a:cxn>
                <a:cxn ang="0">
                  <a:pos x="60" y="11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2" y="7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1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11" y="14"/>
                </a:cxn>
                <a:cxn ang="0">
                  <a:pos x="11" y="11"/>
                </a:cxn>
                <a:cxn ang="0">
                  <a:pos x="11" y="4"/>
                </a:cxn>
                <a:cxn ang="0">
                  <a:pos x="7" y="0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2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4" y="63"/>
                </a:cxn>
                <a:cxn ang="0">
                  <a:pos x="0" y="67"/>
                </a:cxn>
                <a:cxn ang="0">
                  <a:pos x="0" y="70"/>
                </a:cxn>
                <a:cxn ang="0">
                  <a:pos x="4" y="77"/>
                </a:cxn>
                <a:cxn ang="0">
                  <a:pos x="4" y="84"/>
                </a:cxn>
                <a:cxn ang="0">
                  <a:pos x="8" y="91"/>
                </a:cxn>
                <a:cxn ang="0">
                  <a:pos x="15" y="99"/>
                </a:cxn>
                <a:cxn ang="0">
                  <a:pos x="15" y="102"/>
                </a:cxn>
                <a:cxn ang="0">
                  <a:pos x="18" y="102"/>
                </a:cxn>
                <a:cxn ang="0">
                  <a:pos x="22" y="99"/>
                </a:cxn>
                <a:cxn ang="0">
                  <a:pos x="25" y="91"/>
                </a:cxn>
                <a:cxn ang="0">
                  <a:pos x="25" y="88"/>
                </a:cxn>
                <a:cxn ang="0">
                  <a:pos x="25" y="77"/>
                </a:cxn>
                <a:cxn ang="0">
                  <a:pos x="25" y="70"/>
                </a:cxn>
                <a:cxn ang="0">
                  <a:pos x="25" y="63"/>
                </a:cxn>
                <a:cxn ang="0">
                  <a:pos x="25" y="60"/>
                </a:cxn>
                <a:cxn ang="0">
                  <a:pos x="32" y="46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18"/>
                </a:cxn>
                <a:cxn ang="0">
                  <a:pos x="36" y="10"/>
                </a:cxn>
                <a:cxn ang="0">
                  <a:pos x="36" y="3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5" y="3"/>
                </a:cxn>
                <a:cxn ang="0">
                  <a:pos x="22" y="0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3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1" y="3"/>
                </a:cxn>
                <a:cxn ang="0">
                  <a:pos x="17" y="7"/>
                </a:cxn>
                <a:cxn ang="0">
                  <a:pos x="10" y="14"/>
                </a:cxn>
                <a:cxn ang="0">
                  <a:pos x="7" y="17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1"/>
                </a:cxn>
                <a:cxn ang="0">
                  <a:pos x="14" y="28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28" y="14"/>
                </a:cxn>
                <a:cxn ang="0">
                  <a:pos x="31" y="10"/>
                </a:cxn>
                <a:cxn ang="0">
                  <a:pos x="31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8" y="0"/>
                </a:cxn>
                <a:cxn ang="0">
                  <a:pos x="24" y="0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4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5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3" y="21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5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4" y="39"/>
                </a:cxn>
                <a:cxn ang="0">
                  <a:pos x="24" y="42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8" y="46"/>
                </a:cxn>
                <a:cxn ang="0">
                  <a:pos x="42" y="49"/>
                </a:cxn>
                <a:cxn ang="0">
                  <a:pos x="45" y="46"/>
                </a:cxn>
                <a:cxn ang="0">
                  <a:pos x="49" y="42"/>
                </a:cxn>
                <a:cxn ang="0">
                  <a:pos x="49" y="35"/>
                </a:cxn>
                <a:cxn ang="0">
                  <a:pos x="45" y="31"/>
                </a:cxn>
                <a:cxn ang="0">
                  <a:pos x="45" y="28"/>
                </a:cxn>
                <a:cxn ang="0">
                  <a:pos x="49" y="28"/>
                </a:cxn>
                <a:cxn ang="0">
                  <a:pos x="49" y="28"/>
                </a:cxn>
                <a:cxn ang="0">
                  <a:pos x="53" y="31"/>
                </a:cxn>
                <a:cxn ang="0">
                  <a:pos x="56" y="35"/>
                </a:cxn>
                <a:cxn ang="0">
                  <a:pos x="56" y="35"/>
                </a:cxn>
                <a:cxn ang="0">
                  <a:pos x="60" y="31"/>
                </a:cxn>
                <a:cxn ang="0">
                  <a:pos x="63" y="28"/>
                </a:cxn>
                <a:cxn ang="0">
                  <a:pos x="67" y="21"/>
                </a:cxn>
                <a:cxn ang="0">
                  <a:pos x="67" y="14"/>
                </a:cxn>
                <a:cxn ang="0">
                  <a:pos x="63" y="10"/>
                </a:cxn>
                <a:cxn ang="0">
                  <a:pos x="60" y="3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6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/>
              <a:ahLst/>
              <a:cxnLst>
                <a:cxn ang="0">
                  <a:pos x="14" y="134"/>
                </a:cxn>
                <a:cxn ang="0">
                  <a:pos x="24" y="141"/>
                </a:cxn>
                <a:cxn ang="0">
                  <a:pos x="42" y="144"/>
                </a:cxn>
                <a:cxn ang="0">
                  <a:pos x="52" y="148"/>
                </a:cxn>
                <a:cxn ang="0">
                  <a:pos x="66" y="158"/>
                </a:cxn>
                <a:cxn ang="0">
                  <a:pos x="77" y="155"/>
                </a:cxn>
                <a:cxn ang="0">
                  <a:pos x="84" y="141"/>
                </a:cxn>
                <a:cxn ang="0">
                  <a:pos x="88" y="127"/>
                </a:cxn>
                <a:cxn ang="0">
                  <a:pos x="98" y="120"/>
                </a:cxn>
                <a:cxn ang="0">
                  <a:pos x="105" y="102"/>
                </a:cxn>
                <a:cxn ang="0">
                  <a:pos x="119" y="95"/>
                </a:cxn>
                <a:cxn ang="0">
                  <a:pos x="123" y="88"/>
                </a:cxn>
                <a:cxn ang="0">
                  <a:pos x="112" y="81"/>
                </a:cxn>
                <a:cxn ang="0">
                  <a:pos x="105" y="77"/>
                </a:cxn>
                <a:cxn ang="0">
                  <a:pos x="116" y="56"/>
                </a:cxn>
                <a:cxn ang="0">
                  <a:pos x="126" y="46"/>
                </a:cxn>
                <a:cxn ang="0">
                  <a:pos x="112" y="39"/>
                </a:cxn>
                <a:cxn ang="0">
                  <a:pos x="133" y="28"/>
                </a:cxn>
                <a:cxn ang="0">
                  <a:pos x="126" y="18"/>
                </a:cxn>
                <a:cxn ang="0">
                  <a:pos x="116" y="7"/>
                </a:cxn>
                <a:cxn ang="0">
                  <a:pos x="112" y="0"/>
                </a:cxn>
                <a:cxn ang="0">
                  <a:pos x="98" y="3"/>
                </a:cxn>
                <a:cxn ang="0">
                  <a:pos x="88" y="11"/>
                </a:cxn>
                <a:cxn ang="0">
                  <a:pos x="70" y="39"/>
                </a:cxn>
                <a:cxn ang="0">
                  <a:pos x="59" y="46"/>
                </a:cxn>
                <a:cxn ang="0">
                  <a:pos x="45" y="56"/>
                </a:cxn>
                <a:cxn ang="0">
                  <a:pos x="38" y="67"/>
                </a:cxn>
                <a:cxn ang="0">
                  <a:pos x="7" y="88"/>
                </a:cxn>
                <a:cxn ang="0">
                  <a:pos x="0" y="99"/>
                </a:cxn>
                <a:cxn ang="0">
                  <a:pos x="3" y="120"/>
                </a:cxn>
                <a:cxn ang="0">
                  <a:pos x="0" y="127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63" y="81"/>
                </a:cxn>
                <a:cxn ang="0">
                  <a:pos x="95" y="49"/>
                </a:cxn>
                <a:cxn ang="0">
                  <a:pos x="74" y="74"/>
                </a:cxn>
                <a:cxn ang="0">
                  <a:pos x="74" y="74"/>
                </a:cxn>
                <a:cxn ang="0">
                  <a:pos x="59" y="81"/>
                </a:cxn>
                <a:cxn ang="0">
                  <a:pos x="52" y="85"/>
                </a:cxn>
                <a:cxn ang="0">
                  <a:pos x="45" y="92"/>
                </a:cxn>
                <a:cxn ang="0">
                  <a:pos x="49" y="88"/>
                </a:cxn>
                <a:cxn ang="0">
                  <a:pos x="28" y="99"/>
                </a:cxn>
                <a:cxn ang="0">
                  <a:pos x="21" y="92"/>
                </a:cxn>
                <a:cxn ang="0">
                  <a:pos x="28" y="99"/>
                </a:cxn>
                <a:cxn ang="0">
                  <a:pos x="28" y="9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7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/>
              <a:ahLst/>
              <a:cxnLst>
                <a:cxn ang="0">
                  <a:pos x="95" y="46"/>
                </a:cxn>
                <a:cxn ang="0">
                  <a:pos x="95" y="46"/>
                </a:cxn>
                <a:cxn ang="0">
                  <a:pos x="91" y="46"/>
                </a:cxn>
                <a:cxn ang="0">
                  <a:pos x="88" y="46"/>
                </a:cxn>
                <a:cxn ang="0">
                  <a:pos x="84" y="42"/>
                </a:cxn>
                <a:cxn ang="0">
                  <a:pos x="81" y="39"/>
                </a:cxn>
                <a:cxn ang="0">
                  <a:pos x="81" y="39"/>
                </a:cxn>
                <a:cxn ang="0">
                  <a:pos x="77" y="35"/>
                </a:cxn>
                <a:cxn ang="0">
                  <a:pos x="74" y="35"/>
                </a:cxn>
                <a:cxn ang="0">
                  <a:pos x="70" y="32"/>
                </a:cxn>
                <a:cxn ang="0">
                  <a:pos x="63" y="28"/>
                </a:cxn>
                <a:cxn ang="0">
                  <a:pos x="60" y="21"/>
                </a:cxn>
                <a:cxn ang="0">
                  <a:pos x="53" y="17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39" y="10"/>
                </a:cxn>
                <a:cxn ang="0">
                  <a:pos x="32" y="7"/>
                </a:cxn>
                <a:cxn ang="0">
                  <a:pos x="21" y="3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81"/>
                </a:cxn>
                <a:cxn ang="0">
                  <a:pos x="14" y="88"/>
                </a:cxn>
                <a:cxn ang="0">
                  <a:pos x="28" y="84"/>
                </a:cxn>
                <a:cxn ang="0">
                  <a:pos x="28" y="81"/>
                </a:cxn>
                <a:cxn ang="0">
                  <a:pos x="32" y="77"/>
                </a:cxn>
                <a:cxn ang="0">
                  <a:pos x="35" y="74"/>
                </a:cxn>
                <a:cxn ang="0">
                  <a:pos x="39" y="70"/>
                </a:cxn>
                <a:cxn ang="0">
                  <a:pos x="46" y="70"/>
                </a:cxn>
                <a:cxn ang="0">
                  <a:pos x="56" y="70"/>
                </a:cxn>
                <a:cxn ang="0">
                  <a:pos x="81" y="84"/>
                </a:cxn>
                <a:cxn ang="0">
                  <a:pos x="91" y="98"/>
                </a:cxn>
                <a:cxn ang="0">
                  <a:pos x="109" y="106"/>
                </a:cxn>
                <a:cxn ang="0">
                  <a:pos x="134" y="113"/>
                </a:cxn>
                <a:cxn ang="0">
                  <a:pos x="134" y="113"/>
                </a:cxn>
                <a:cxn ang="0">
                  <a:pos x="137" y="109"/>
                </a:cxn>
                <a:cxn ang="0">
                  <a:pos x="137" y="106"/>
                </a:cxn>
                <a:cxn ang="0">
                  <a:pos x="134" y="102"/>
                </a:cxn>
                <a:cxn ang="0">
                  <a:pos x="130" y="98"/>
                </a:cxn>
                <a:cxn ang="0">
                  <a:pos x="123" y="91"/>
                </a:cxn>
                <a:cxn ang="0">
                  <a:pos x="116" y="88"/>
                </a:cxn>
                <a:cxn ang="0">
                  <a:pos x="113" y="81"/>
                </a:cxn>
                <a:cxn ang="0">
                  <a:pos x="106" y="77"/>
                </a:cxn>
                <a:cxn ang="0">
                  <a:pos x="102" y="74"/>
                </a:cxn>
                <a:cxn ang="0">
                  <a:pos x="102" y="74"/>
                </a:cxn>
                <a:cxn ang="0">
                  <a:pos x="84" y="63"/>
                </a:cxn>
                <a:cxn ang="0">
                  <a:pos x="102" y="56"/>
                </a:cxn>
                <a:cxn ang="0">
                  <a:pos x="95" y="46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8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21"/>
                </a:cxn>
                <a:cxn ang="0">
                  <a:pos x="11" y="28"/>
                </a:cxn>
                <a:cxn ang="0">
                  <a:pos x="14" y="35"/>
                </a:cxn>
                <a:cxn ang="0">
                  <a:pos x="14" y="42"/>
                </a:cxn>
                <a:cxn ang="0">
                  <a:pos x="18" y="46"/>
                </a:cxn>
                <a:cxn ang="0">
                  <a:pos x="18" y="49"/>
                </a:cxn>
                <a:cxn ang="0">
                  <a:pos x="21" y="53"/>
                </a:cxn>
                <a:cxn ang="0">
                  <a:pos x="25" y="53"/>
                </a:cxn>
                <a:cxn ang="0">
                  <a:pos x="32" y="53"/>
                </a:cxn>
                <a:cxn ang="0">
                  <a:pos x="39" y="53"/>
                </a:cxn>
                <a:cxn ang="0">
                  <a:pos x="46" y="56"/>
                </a:cxn>
                <a:cxn ang="0">
                  <a:pos x="49" y="56"/>
                </a:cxn>
                <a:cxn ang="0">
                  <a:pos x="56" y="60"/>
                </a:cxn>
                <a:cxn ang="0">
                  <a:pos x="67" y="60"/>
                </a:cxn>
                <a:cxn ang="0">
                  <a:pos x="74" y="60"/>
                </a:cxn>
                <a:cxn ang="0">
                  <a:pos x="78" y="64"/>
                </a:cxn>
                <a:cxn ang="0">
                  <a:pos x="92" y="78"/>
                </a:cxn>
                <a:cxn ang="0">
                  <a:pos x="102" y="95"/>
                </a:cxn>
                <a:cxn ang="0">
                  <a:pos x="120" y="113"/>
                </a:cxn>
                <a:cxn ang="0">
                  <a:pos x="123" y="113"/>
                </a:cxn>
                <a:cxn ang="0">
                  <a:pos x="130" y="32"/>
                </a:cxn>
                <a:cxn ang="0">
                  <a:pos x="123" y="28"/>
                </a:cxn>
                <a:cxn ang="0">
                  <a:pos x="116" y="25"/>
                </a:cxn>
                <a:cxn ang="0">
                  <a:pos x="106" y="18"/>
                </a:cxn>
                <a:cxn ang="0">
                  <a:pos x="99" y="18"/>
                </a:cxn>
                <a:cxn ang="0">
                  <a:pos x="92" y="14"/>
                </a:cxn>
                <a:cxn ang="0">
                  <a:pos x="81" y="18"/>
                </a:cxn>
                <a:cxn ang="0">
                  <a:pos x="78" y="21"/>
                </a:cxn>
                <a:cxn ang="0">
                  <a:pos x="78" y="25"/>
                </a:cxn>
                <a:cxn ang="0">
                  <a:pos x="74" y="28"/>
                </a:cxn>
                <a:cxn ang="0">
                  <a:pos x="74" y="35"/>
                </a:cxn>
                <a:cxn ang="0">
                  <a:pos x="70" y="42"/>
                </a:cxn>
                <a:cxn ang="0">
                  <a:pos x="67" y="46"/>
                </a:cxn>
                <a:cxn ang="0">
                  <a:pos x="60" y="46"/>
                </a:cxn>
                <a:cxn ang="0">
                  <a:pos x="53" y="46"/>
                </a:cxn>
                <a:cxn ang="0">
                  <a:pos x="46" y="42"/>
                </a:cxn>
                <a:cxn ang="0">
                  <a:pos x="42" y="35"/>
                </a:cxn>
                <a:cxn ang="0">
                  <a:pos x="39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2" y="14"/>
                </a:cxn>
                <a:cxn ang="0">
                  <a:pos x="32" y="14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4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29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/>
              <a:ahLst/>
              <a:cxnLst>
                <a:cxn ang="0">
                  <a:pos x="458" y="117"/>
                </a:cxn>
                <a:cxn ang="0">
                  <a:pos x="437" y="95"/>
                </a:cxn>
                <a:cxn ang="0">
                  <a:pos x="430" y="71"/>
                </a:cxn>
                <a:cxn ang="0">
                  <a:pos x="416" y="46"/>
                </a:cxn>
                <a:cxn ang="0">
                  <a:pos x="399" y="43"/>
                </a:cxn>
                <a:cxn ang="0">
                  <a:pos x="399" y="25"/>
                </a:cxn>
                <a:cxn ang="0">
                  <a:pos x="391" y="4"/>
                </a:cxn>
                <a:cxn ang="0">
                  <a:pos x="377" y="7"/>
                </a:cxn>
                <a:cxn ang="0">
                  <a:pos x="374" y="53"/>
                </a:cxn>
                <a:cxn ang="0">
                  <a:pos x="356" y="88"/>
                </a:cxn>
                <a:cxn ang="0">
                  <a:pos x="342" y="81"/>
                </a:cxn>
                <a:cxn ang="0">
                  <a:pos x="303" y="57"/>
                </a:cxn>
                <a:cxn ang="0">
                  <a:pos x="310" y="36"/>
                </a:cxn>
                <a:cxn ang="0">
                  <a:pos x="318" y="22"/>
                </a:cxn>
                <a:cxn ang="0">
                  <a:pos x="296" y="14"/>
                </a:cxn>
                <a:cxn ang="0">
                  <a:pos x="272" y="4"/>
                </a:cxn>
                <a:cxn ang="0">
                  <a:pos x="265" y="11"/>
                </a:cxn>
                <a:cxn ang="0">
                  <a:pos x="258" y="7"/>
                </a:cxn>
                <a:cxn ang="0">
                  <a:pos x="247" y="0"/>
                </a:cxn>
                <a:cxn ang="0">
                  <a:pos x="233" y="11"/>
                </a:cxn>
                <a:cxn ang="0">
                  <a:pos x="240" y="18"/>
                </a:cxn>
                <a:cxn ang="0">
                  <a:pos x="212" y="29"/>
                </a:cxn>
                <a:cxn ang="0">
                  <a:pos x="205" y="46"/>
                </a:cxn>
                <a:cxn ang="0">
                  <a:pos x="212" y="60"/>
                </a:cxn>
                <a:cxn ang="0">
                  <a:pos x="198" y="60"/>
                </a:cxn>
                <a:cxn ang="0">
                  <a:pos x="177" y="50"/>
                </a:cxn>
                <a:cxn ang="0">
                  <a:pos x="145" y="67"/>
                </a:cxn>
                <a:cxn ang="0">
                  <a:pos x="134" y="85"/>
                </a:cxn>
                <a:cxn ang="0">
                  <a:pos x="120" y="95"/>
                </a:cxn>
                <a:cxn ang="0">
                  <a:pos x="110" y="120"/>
                </a:cxn>
                <a:cxn ang="0">
                  <a:pos x="64" y="141"/>
                </a:cxn>
                <a:cxn ang="0">
                  <a:pos x="15" y="159"/>
                </a:cxn>
                <a:cxn ang="0">
                  <a:pos x="0" y="187"/>
                </a:cxn>
                <a:cxn ang="0">
                  <a:pos x="7" y="215"/>
                </a:cxn>
                <a:cxn ang="0">
                  <a:pos x="18" y="282"/>
                </a:cxn>
                <a:cxn ang="0">
                  <a:pos x="29" y="314"/>
                </a:cxn>
                <a:cxn ang="0">
                  <a:pos x="18" y="356"/>
                </a:cxn>
                <a:cxn ang="0">
                  <a:pos x="29" y="360"/>
                </a:cxn>
                <a:cxn ang="0">
                  <a:pos x="36" y="370"/>
                </a:cxn>
                <a:cxn ang="0">
                  <a:pos x="67" y="370"/>
                </a:cxn>
                <a:cxn ang="0">
                  <a:pos x="81" y="356"/>
                </a:cxn>
                <a:cxn ang="0">
                  <a:pos x="131" y="360"/>
                </a:cxn>
                <a:cxn ang="0">
                  <a:pos x="148" y="342"/>
                </a:cxn>
                <a:cxn ang="0">
                  <a:pos x="222" y="310"/>
                </a:cxn>
                <a:cxn ang="0">
                  <a:pos x="286" y="332"/>
                </a:cxn>
                <a:cxn ang="0">
                  <a:pos x="349" y="381"/>
                </a:cxn>
                <a:cxn ang="0">
                  <a:pos x="363" y="413"/>
                </a:cxn>
                <a:cxn ang="0">
                  <a:pos x="399" y="420"/>
                </a:cxn>
                <a:cxn ang="0">
                  <a:pos x="420" y="416"/>
                </a:cxn>
                <a:cxn ang="0">
                  <a:pos x="441" y="430"/>
                </a:cxn>
                <a:cxn ang="0">
                  <a:pos x="480" y="409"/>
                </a:cxn>
                <a:cxn ang="0">
                  <a:pos x="487" y="377"/>
                </a:cxn>
                <a:cxn ang="0">
                  <a:pos x="494" y="353"/>
                </a:cxn>
                <a:cxn ang="0">
                  <a:pos x="508" y="328"/>
                </a:cxn>
                <a:cxn ang="0">
                  <a:pos x="536" y="289"/>
                </a:cxn>
                <a:cxn ang="0">
                  <a:pos x="532" y="222"/>
                </a:cxn>
                <a:cxn ang="0">
                  <a:pos x="515" y="180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0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11" y="10"/>
                </a:cxn>
                <a:cxn ang="0">
                  <a:pos x="14" y="10"/>
                </a:cxn>
                <a:cxn ang="0">
                  <a:pos x="18" y="7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1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8" y="7"/>
                </a:cxn>
                <a:cxn ang="0">
                  <a:pos x="21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2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1"/>
                </a:cxn>
                <a:cxn ang="0">
                  <a:pos x="15" y="18"/>
                </a:cxn>
                <a:cxn ang="0">
                  <a:pos x="15" y="14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3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39" y="4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22" y="18"/>
                </a:cxn>
                <a:cxn ang="0">
                  <a:pos x="32" y="18"/>
                </a:cxn>
                <a:cxn ang="0">
                  <a:pos x="39" y="14"/>
                </a:cxn>
                <a:cxn ang="0">
                  <a:pos x="43" y="7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4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/>
              <a:ahLst/>
              <a:cxnLst>
                <a:cxn ang="0">
                  <a:pos x="141" y="126"/>
                </a:cxn>
                <a:cxn ang="0">
                  <a:pos x="144" y="119"/>
                </a:cxn>
                <a:cxn ang="0">
                  <a:pos x="141" y="116"/>
                </a:cxn>
                <a:cxn ang="0">
                  <a:pos x="134" y="105"/>
                </a:cxn>
                <a:cxn ang="0">
                  <a:pos x="120" y="102"/>
                </a:cxn>
                <a:cxn ang="0">
                  <a:pos x="113" y="84"/>
                </a:cxn>
                <a:cxn ang="0">
                  <a:pos x="109" y="77"/>
                </a:cxn>
                <a:cxn ang="0">
                  <a:pos x="116" y="77"/>
                </a:cxn>
                <a:cxn ang="0">
                  <a:pos x="113" y="74"/>
                </a:cxn>
                <a:cxn ang="0">
                  <a:pos x="98" y="63"/>
                </a:cxn>
                <a:cxn ang="0">
                  <a:pos x="84" y="49"/>
                </a:cxn>
                <a:cxn ang="0">
                  <a:pos x="74" y="42"/>
                </a:cxn>
                <a:cxn ang="0">
                  <a:pos x="70" y="42"/>
                </a:cxn>
                <a:cxn ang="0">
                  <a:pos x="46" y="21"/>
                </a:cxn>
                <a:cxn ang="0">
                  <a:pos x="42" y="17"/>
                </a:cxn>
                <a:cxn ang="0">
                  <a:pos x="39" y="7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10" y="14"/>
                </a:cxn>
                <a:cxn ang="0">
                  <a:pos x="17" y="17"/>
                </a:cxn>
                <a:cxn ang="0">
                  <a:pos x="39" y="45"/>
                </a:cxn>
                <a:cxn ang="0">
                  <a:pos x="46" y="56"/>
                </a:cxn>
                <a:cxn ang="0">
                  <a:pos x="46" y="63"/>
                </a:cxn>
                <a:cxn ang="0">
                  <a:pos x="60" y="81"/>
                </a:cxn>
                <a:cxn ang="0">
                  <a:pos x="81" y="112"/>
                </a:cxn>
                <a:cxn ang="0">
                  <a:pos x="105" y="141"/>
                </a:cxn>
                <a:cxn ang="0">
                  <a:pos x="130" y="155"/>
                </a:cxn>
                <a:cxn ang="0">
                  <a:pos x="134" y="155"/>
                </a:cxn>
                <a:cxn ang="0">
                  <a:pos x="141" y="151"/>
                </a:cxn>
                <a:cxn ang="0">
                  <a:pos x="144" y="141"/>
                </a:cxn>
                <a:cxn ang="0">
                  <a:pos x="144" y="133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5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/>
              <a:ahLst/>
              <a:cxnLst>
                <a:cxn ang="0">
                  <a:pos x="116" y="21"/>
                </a:cxn>
                <a:cxn ang="0">
                  <a:pos x="116" y="21"/>
                </a:cxn>
                <a:cxn ang="0">
                  <a:pos x="109" y="18"/>
                </a:cxn>
                <a:cxn ang="0">
                  <a:pos x="105" y="14"/>
                </a:cxn>
                <a:cxn ang="0">
                  <a:pos x="95" y="14"/>
                </a:cxn>
                <a:cxn ang="0">
                  <a:pos x="88" y="11"/>
                </a:cxn>
                <a:cxn ang="0">
                  <a:pos x="81" y="7"/>
                </a:cxn>
                <a:cxn ang="0">
                  <a:pos x="74" y="7"/>
                </a:cxn>
                <a:cxn ang="0">
                  <a:pos x="67" y="7"/>
                </a:cxn>
                <a:cxn ang="0">
                  <a:pos x="60" y="7"/>
                </a:cxn>
                <a:cxn ang="0">
                  <a:pos x="60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21" y="25"/>
                </a:cxn>
                <a:cxn ang="0">
                  <a:pos x="53" y="25"/>
                </a:cxn>
                <a:cxn ang="0">
                  <a:pos x="74" y="32"/>
                </a:cxn>
                <a:cxn ang="0">
                  <a:pos x="77" y="32"/>
                </a:cxn>
                <a:cxn ang="0">
                  <a:pos x="84" y="32"/>
                </a:cxn>
                <a:cxn ang="0">
                  <a:pos x="91" y="32"/>
                </a:cxn>
                <a:cxn ang="0">
                  <a:pos x="98" y="35"/>
                </a:cxn>
                <a:cxn ang="0">
                  <a:pos x="109" y="35"/>
                </a:cxn>
                <a:cxn ang="0">
                  <a:pos x="116" y="35"/>
                </a:cxn>
                <a:cxn ang="0">
                  <a:pos x="119" y="35"/>
                </a:cxn>
                <a:cxn ang="0">
                  <a:pos x="119" y="32"/>
                </a:cxn>
                <a:cxn ang="0">
                  <a:pos x="119" y="28"/>
                </a:cxn>
                <a:cxn ang="0">
                  <a:pos x="119" y="25"/>
                </a:cxn>
                <a:cxn ang="0">
                  <a:pos x="119" y="21"/>
                </a:cxn>
                <a:cxn ang="0">
                  <a:pos x="116" y="21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6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25" y="3"/>
                </a:cxn>
                <a:cxn ang="0">
                  <a:pos x="18" y="7"/>
                </a:cxn>
                <a:cxn ang="0">
                  <a:pos x="11" y="10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28"/>
                </a:cxn>
                <a:cxn ang="0">
                  <a:pos x="18" y="2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50" y="10"/>
                </a:cxn>
                <a:cxn ang="0">
                  <a:pos x="57" y="7"/>
                </a:cxn>
                <a:cxn ang="0">
                  <a:pos x="60" y="7"/>
                </a:cxn>
                <a:cxn ang="0">
                  <a:pos x="64" y="3"/>
                </a:cxn>
                <a:cxn ang="0">
                  <a:pos x="64" y="0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46" y="3"/>
                </a:cxn>
                <a:cxn ang="0">
                  <a:pos x="39" y="3"/>
                </a:cxn>
                <a:cxn ang="0">
                  <a:pos x="36" y="3"/>
                </a:cxn>
                <a:cxn ang="0">
                  <a:pos x="28" y="3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7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14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1" y="11"/>
                </a:cxn>
                <a:cxn ang="0">
                  <a:pos x="21" y="7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8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21" y="32"/>
                </a:cxn>
                <a:cxn ang="0">
                  <a:pos x="24" y="32"/>
                </a:cxn>
                <a:cxn ang="0">
                  <a:pos x="28" y="35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3" y="32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3" y="32"/>
                </a:cxn>
                <a:cxn ang="0">
                  <a:pos x="74" y="28"/>
                </a:cxn>
                <a:cxn ang="0">
                  <a:pos x="81" y="25"/>
                </a:cxn>
                <a:cxn ang="0">
                  <a:pos x="77" y="18"/>
                </a:cxn>
                <a:cxn ang="0">
                  <a:pos x="74" y="14"/>
                </a:cxn>
                <a:cxn ang="0">
                  <a:pos x="63" y="14"/>
                </a:cxn>
                <a:cxn ang="0">
                  <a:pos x="70" y="10"/>
                </a:cxn>
                <a:cxn ang="0">
                  <a:pos x="60" y="10"/>
                </a:cxn>
                <a:cxn ang="0">
                  <a:pos x="53" y="7"/>
                </a:cxn>
                <a:cxn ang="0">
                  <a:pos x="46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7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7" y="7"/>
                </a:cxn>
                <a:cxn ang="0">
                  <a:pos x="21" y="7"/>
                </a:cxn>
                <a:cxn ang="0">
                  <a:pos x="24" y="1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7" y="21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38" y="18"/>
                </a:cxn>
                <a:cxn ang="0">
                  <a:pos x="42" y="18"/>
                </a:cxn>
                <a:cxn ang="0">
                  <a:pos x="42" y="14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38" y="18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18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39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/>
              <a:ahLst/>
              <a:cxnLst>
                <a:cxn ang="0">
                  <a:pos x="98" y="52"/>
                </a:cxn>
                <a:cxn ang="0">
                  <a:pos x="98" y="56"/>
                </a:cxn>
                <a:cxn ang="0">
                  <a:pos x="102" y="56"/>
                </a:cxn>
                <a:cxn ang="0">
                  <a:pos x="105" y="56"/>
                </a:cxn>
                <a:cxn ang="0">
                  <a:pos x="112" y="56"/>
                </a:cxn>
                <a:cxn ang="0">
                  <a:pos x="120" y="56"/>
                </a:cxn>
                <a:cxn ang="0">
                  <a:pos x="127" y="56"/>
                </a:cxn>
                <a:cxn ang="0">
                  <a:pos x="134" y="56"/>
                </a:cxn>
                <a:cxn ang="0">
                  <a:pos x="148" y="56"/>
                </a:cxn>
                <a:cxn ang="0">
                  <a:pos x="148" y="52"/>
                </a:cxn>
                <a:cxn ang="0">
                  <a:pos x="151" y="52"/>
                </a:cxn>
                <a:cxn ang="0">
                  <a:pos x="151" y="49"/>
                </a:cxn>
                <a:cxn ang="0">
                  <a:pos x="148" y="45"/>
                </a:cxn>
                <a:cxn ang="0">
                  <a:pos x="130" y="35"/>
                </a:cxn>
                <a:cxn ang="0">
                  <a:pos x="127" y="31"/>
                </a:cxn>
                <a:cxn ang="0">
                  <a:pos x="95" y="21"/>
                </a:cxn>
                <a:cxn ang="0">
                  <a:pos x="81" y="21"/>
                </a:cxn>
                <a:cxn ang="0">
                  <a:pos x="81" y="21"/>
                </a:cxn>
                <a:cxn ang="0">
                  <a:pos x="77" y="17"/>
                </a:cxn>
                <a:cxn ang="0">
                  <a:pos x="70" y="14"/>
                </a:cxn>
                <a:cxn ang="0">
                  <a:pos x="63" y="7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4" y="3"/>
                </a:cxn>
                <a:cxn ang="0">
                  <a:pos x="7" y="7"/>
                </a:cxn>
                <a:cxn ang="0">
                  <a:pos x="3" y="14"/>
                </a:cxn>
                <a:cxn ang="0">
                  <a:pos x="0" y="17"/>
                </a:cxn>
                <a:cxn ang="0">
                  <a:pos x="3" y="21"/>
                </a:cxn>
                <a:cxn ang="0">
                  <a:pos x="7" y="21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31" y="17"/>
                </a:cxn>
                <a:cxn ang="0">
                  <a:pos x="35" y="17"/>
                </a:cxn>
                <a:cxn ang="0">
                  <a:pos x="39" y="17"/>
                </a:cxn>
                <a:cxn ang="0">
                  <a:pos x="42" y="21"/>
                </a:cxn>
                <a:cxn ang="0">
                  <a:pos x="49" y="21"/>
                </a:cxn>
                <a:cxn ang="0">
                  <a:pos x="56" y="24"/>
                </a:cxn>
                <a:cxn ang="0">
                  <a:pos x="60" y="24"/>
                </a:cxn>
                <a:cxn ang="0">
                  <a:pos x="74" y="31"/>
                </a:cxn>
                <a:cxn ang="0">
                  <a:pos x="74" y="35"/>
                </a:cxn>
                <a:cxn ang="0">
                  <a:pos x="77" y="38"/>
                </a:cxn>
                <a:cxn ang="0">
                  <a:pos x="84" y="38"/>
                </a:cxn>
                <a:cxn ang="0">
                  <a:pos x="95" y="42"/>
                </a:cxn>
                <a:cxn ang="0">
                  <a:pos x="105" y="42"/>
                </a:cxn>
                <a:cxn ang="0">
                  <a:pos x="105" y="45"/>
                </a:cxn>
                <a:cxn ang="0">
                  <a:pos x="98" y="52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0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25" y="11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11" y="0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1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2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7" y="21"/>
                </a:cxn>
                <a:cxn ang="0">
                  <a:pos x="14" y="17"/>
                </a:cxn>
                <a:cxn ang="0">
                  <a:pos x="14" y="17"/>
                </a:cxn>
                <a:cxn ang="0">
                  <a:pos x="18" y="14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3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/>
              <a:ahLst/>
              <a:cxnLst>
                <a:cxn ang="0">
                  <a:pos x="2269" y="395"/>
                </a:cxn>
                <a:cxn ang="0">
                  <a:pos x="2093" y="303"/>
                </a:cxn>
                <a:cxn ang="0">
                  <a:pos x="1889" y="342"/>
                </a:cxn>
                <a:cxn ang="0">
                  <a:pos x="1638" y="194"/>
                </a:cxn>
                <a:cxn ang="0">
                  <a:pos x="1603" y="53"/>
                </a:cxn>
                <a:cxn ang="0">
                  <a:pos x="1455" y="81"/>
                </a:cxn>
                <a:cxn ang="0">
                  <a:pos x="1300" y="166"/>
                </a:cxn>
                <a:cxn ang="0">
                  <a:pos x="1247" y="395"/>
                </a:cxn>
                <a:cxn ang="0">
                  <a:pos x="1156" y="261"/>
                </a:cxn>
                <a:cxn ang="0">
                  <a:pos x="1145" y="412"/>
                </a:cxn>
                <a:cxn ang="0">
                  <a:pos x="1202" y="543"/>
                </a:cxn>
                <a:cxn ang="0">
                  <a:pos x="1121" y="451"/>
                </a:cxn>
                <a:cxn ang="0">
                  <a:pos x="1110" y="451"/>
                </a:cxn>
                <a:cxn ang="0">
                  <a:pos x="1043" y="310"/>
                </a:cxn>
                <a:cxn ang="0">
                  <a:pos x="853" y="423"/>
                </a:cxn>
                <a:cxn ang="0">
                  <a:pos x="712" y="430"/>
                </a:cxn>
                <a:cxn ang="0">
                  <a:pos x="599" y="571"/>
                </a:cxn>
                <a:cxn ang="0">
                  <a:pos x="578" y="402"/>
                </a:cxn>
                <a:cxn ang="0">
                  <a:pos x="434" y="342"/>
                </a:cxn>
                <a:cxn ang="0">
                  <a:pos x="293" y="546"/>
                </a:cxn>
                <a:cxn ang="0">
                  <a:pos x="240" y="754"/>
                </a:cxn>
                <a:cxn ang="0">
                  <a:pos x="356" y="779"/>
                </a:cxn>
                <a:cxn ang="0">
                  <a:pos x="441" y="532"/>
                </a:cxn>
                <a:cxn ang="0">
                  <a:pos x="518" y="694"/>
                </a:cxn>
                <a:cxn ang="0">
                  <a:pos x="412" y="779"/>
                </a:cxn>
                <a:cxn ang="0">
                  <a:pos x="268" y="811"/>
                </a:cxn>
                <a:cxn ang="0">
                  <a:pos x="191" y="885"/>
                </a:cxn>
                <a:cxn ang="0">
                  <a:pos x="191" y="948"/>
                </a:cxn>
                <a:cxn ang="0">
                  <a:pos x="102" y="1001"/>
                </a:cxn>
                <a:cxn ang="0">
                  <a:pos x="18" y="1184"/>
                </a:cxn>
                <a:cxn ang="0">
                  <a:pos x="127" y="1138"/>
                </a:cxn>
                <a:cxn ang="0">
                  <a:pos x="346" y="1156"/>
                </a:cxn>
                <a:cxn ang="0">
                  <a:pos x="314" y="1040"/>
                </a:cxn>
                <a:cxn ang="0">
                  <a:pos x="423" y="1198"/>
                </a:cxn>
                <a:cxn ang="0">
                  <a:pos x="508" y="1096"/>
                </a:cxn>
                <a:cxn ang="0">
                  <a:pos x="571" y="1025"/>
                </a:cxn>
                <a:cxn ang="0">
                  <a:pos x="624" y="1029"/>
                </a:cxn>
                <a:cxn ang="0">
                  <a:pos x="606" y="1107"/>
                </a:cxn>
                <a:cxn ang="0">
                  <a:pos x="483" y="1149"/>
                </a:cxn>
                <a:cxn ang="0">
                  <a:pos x="603" y="1205"/>
                </a:cxn>
                <a:cxn ang="0">
                  <a:pos x="599" y="1343"/>
                </a:cxn>
                <a:cxn ang="0">
                  <a:pos x="708" y="1561"/>
                </a:cxn>
                <a:cxn ang="0">
                  <a:pos x="877" y="1473"/>
                </a:cxn>
                <a:cxn ang="0">
                  <a:pos x="832" y="1406"/>
                </a:cxn>
                <a:cxn ang="0">
                  <a:pos x="849" y="1357"/>
                </a:cxn>
                <a:cxn ang="0">
                  <a:pos x="983" y="1385"/>
                </a:cxn>
                <a:cxn ang="0">
                  <a:pos x="1075" y="1441"/>
                </a:cxn>
                <a:cxn ang="0">
                  <a:pos x="1184" y="1554"/>
                </a:cxn>
                <a:cxn ang="0">
                  <a:pos x="1346" y="1431"/>
                </a:cxn>
                <a:cxn ang="0">
                  <a:pos x="1455" y="1660"/>
                </a:cxn>
                <a:cxn ang="0">
                  <a:pos x="1455" y="1540"/>
                </a:cxn>
                <a:cxn ang="0">
                  <a:pos x="1533" y="1455"/>
                </a:cxn>
                <a:cxn ang="0">
                  <a:pos x="1628" y="1420"/>
                </a:cxn>
                <a:cxn ang="0">
                  <a:pos x="1755" y="1188"/>
                </a:cxn>
                <a:cxn ang="0">
                  <a:pos x="1741" y="1159"/>
                </a:cxn>
                <a:cxn ang="0">
                  <a:pos x="1825" y="1159"/>
                </a:cxn>
                <a:cxn ang="0">
                  <a:pos x="1882" y="1064"/>
                </a:cxn>
                <a:cxn ang="0">
                  <a:pos x="1934" y="839"/>
                </a:cxn>
                <a:cxn ang="0">
                  <a:pos x="2283" y="680"/>
                </a:cxn>
                <a:cxn ang="0">
                  <a:pos x="2297" y="768"/>
                </a:cxn>
                <a:cxn ang="0">
                  <a:pos x="2505" y="645"/>
                </a:cxn>
                <a:cxn ang="0">
                  <a:pos x="2621" y="578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4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/>
              <a:ahLst/>
              <a:cxnLst>
                <a:cxn ang="0">
                  <a:pos x="1585" y="1427"/>
                </a:cxn>
                <a:cxn ang="0">
                  <a:pos x="1384" y="1262"/>
                </a:cxn>
                <a:cxn ang="0">
                  <a:pos x="1314" y="1237"/>
                </a:cxn>
                <a:cxn ang="0">
                  <a:pos x="1176" y="1318"/>
                </a:cxn>
                <a:cxn ang="0">
                  <a:pos x="1134" y="1237"/>
                </a:cxn>
                <a:cxn ang="0">
                  <a:pos x="1088" y="1149"/>
                </a:cxn>
                <a:cxn ang="0">
                  <a:pos x="954" y="1145"/>
                </a:cxn>
                <a:cxn ang="0">
                  <a:pos x="1144" y="1054"/>
                </a:cxn>
                <a:cxn ang="0">
                  <a:pos x="1236" y="902"/>
                </a:cxn>
                <a:cxn ang="0">
                  <a:pos x="1289" y="811"/>
                </a:cxn>
                <a:cxn ang="0">
                  <a:pos x="1395" y="733"/>
                </a:cxn>
                <a:cxn ang="0">
                  <a:pos x="1373" y="677"/>
                </a:cxn>
                <a:cxn ang="0">
                  <a:pos x="1476" y="617"/>
                </a:cxn>
                <a:cxn ang="0">
                  <a:pos x="1398" y="398"/>
                </a:cxn>
                <a:cxn ang="0">
                  <a:pos x="1225" y="324"/>
                </a:cxn>
                <a:cxn ang="0">
                  <a:pos x="1197" y="582"/>
                </a:cxn>
                <a:cxn ang="0">
                  <a:pos x="1060" y="515"/>
                </a:cxn>
                <a:cxn ang="0">
                  <a:pos x="1067" y="314"/>
                </a:cxn>
                <a:cxn ang="0">
                  <a:pos x="1159" y="194"/>
                </a:cxn>
                <a:cxn ang="0">
                  <a:pos x="1113" y="141"/>
                </a:cxn>
                <a:cxn ang="0">
                  <a:pos x="1035" y="43"/>
                </a:cxn>
                <a:cxn ang="0">
                  <a:pos x="1025" y="131"/>
                </a:cxn>
                <a:cxn ang="0">
                  <a:pos x="884" y="155"/>
                </a:cxn>
                <a:cxn ang="0">
                  <a:pos x="785" y="166"/>
                </a:cxn>
                <a:cxn ang="0">
                  <a:pos x="690" y="117"/>
                </a:cxn>
                <a:cxn ang="0">
                  <a:pos x="535" y="67"/>
                </a:cxn>
                <a:cxn ang="0">
                  <a:pos x="327" y="74"/>
                </a:cxn>
                <a:cxn ang="0">
                  <a:pos x="123" y="36"/>
                </a:cxn>
                <a:cxn ang="0">
                  <a:pos x="0" y="240"/>
                </a:cxn>
                <a:cxn ang="0">
                  <a:pos x="28" y="370"/>
                </a:cxn>
                <a:cxn ang="0">
                  <a:pos x="140" y="448"/>
                </a:cxn>
                <a:cxn ang="0">
                  <a:pos x="214" y="370"/>
                </a:cxn>
                <a:cxn ang="0">
                  <a:pos x="285" y="381"/>
                </a:cxn>
                <a:cxn ang="0">
                  <a:pos x="486" y="497"/>
                </a:cxn>
                <a:cxn ang="0">
                  <a:pos x="598" y="684"/>
                </a:cxn>
                <a:cxn ang="0">
                  <a:pos x="715" y="1040"/>
                </a:cxn>
                <a:cxn ang="0">
                  <a:pos x="778" y="1050"/>
                </a:cxn>
                <a:cxn ang="0">
                  <a:pos x="1032" y="1247"/>
                </a:cxn>
                <a:cxn ang="0">
                  <a:pos x="1095" y="1286"/>
                </a:cxn>
                <a:cxn ang="0">
                  <a:pos x="1106" y="1307"/>
                </a:cxn>
                <a:cxn ang="0">
                  <a:pos x="1194" y="1325"/>
                </a:cxn>
                <a:cxn ang="0">
                  <a:pos x="1152" y="1494"/>
                </a:cxn>
                <a:cxn ang="0">
                  <a:pos x="1303" y="1709"/>
                </a:cxn>
                <a:cxn ang="0">
                  <a:pos x="1282" y="2075"/>
                </a:cxn>
                <a:cxn ang="0">
                  <a:pos x="1377" y="2463"/>
                </a:cxn>
                <a:cxn ang="0">
                  <a:pos x="1349" y="2216"/>
                </a:cxn>
                <a:cxn ang="0">
                  <a:pos x="1486" y="1987"/>
                </a:cxn>
                <a:cxn ang="0">
                  <a:pos x="1828" y="1519"/>
                </a:cxn>
                <a:cxn ang="0">
                  <a:pos x="1345" y="694"/>
                </a:cxn>
                <a:cxn ang="0">
                  <a:pos x="1141" y="712"/>
                </a:cxn>
                <a:cxn ang="0">
                  <a:pos x="1155" y="790"/>
                </a:cxn>
                <a:cxn ang="0">
                  <a:pos x="1197" y="782"/>
                </a:cxn>
                <a:cxn ang="0">
                  <a:pos x="1088" y="800"/>
                </a:cxn>
                <a:cxn ang="0">
                  <a:pos x="1025" y="708"/>
                </a:cxn>
                <a:cxn ang="0">
                  <a:pos x="1120" y="1223"/>
                </a:cxn>
                <a:cxn ang="0">
                  <a:pos x="1331" y="1656"/>
                </a:cxn>
                <a:cxn ang="0">
                  <a:pos x="1345" y="1589"/>
                </a:cxn>
                <a:cxn ang="0">
                  <a:pos x="1483" y="1378"/>
                </a:cxn>
                <a:cxn ang="0">
                  <a:pos x="1409" y="1378"/>
                </a:cxn>
                <a:cxn ang="0">
                  <a:pos x="1528" y="1374"/>
                </a:cxn>
                <a:cxn ang="0">
                  <a:pos x="1384" y="1413"/>
                </a:cxn>
                <a:cxn ang="0">
                  <a:pos x="1225" y="1410"/>
                </a:cxn>
                <a:cxn ang="0">
                  <a:pos x="1391" y="1769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45" name="Group 341"/>
            <p:cNvGrpSpPr>
              <a:grpSpLocks/>
            </p:cNvGrpSpPr>
            <p:nvPr userDrawn="1"/>
          </p:nvGrpSpPr>
          <p:grpSpPr bwMode="auto">
            <a:xfrm>
              <a:off x="3777" y="306"/>
              <a:ext cx="1167" cy="793"/>
              <a:chOff x="698" y="-2896"/>
              <a:chExt cx="1216" cy="793"/>
            </a:xfrm>
          </p:grpSpPr>
          <p:sp>
            <p:nvSpPr>
              <p:cNvPr id="148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9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/>
                <a:ahLst/>
                <a:cxnLst>
                  <a:cxn ang="0">
                    <a:pos x="53" y="162"/>
                  </a:cxn>
                  <a:cxn ang="0">
                    <a:pos x="71" y="179"/>
                  </a:cxn>
                  <a:cxn ang="0">
                    <a:pos x="57" y="208"/>
                  </a:cxn>
                  <a:cxn ang="0">
                    <a:pos x="29" y="222"/>
                  </a:cxn>
                  <a:cxn ang="0">
                    <a:pos x="0" y="236"/>
                  </a:cxn>
                  <a:cxn ang="0">
                    <a:pos x="25" y="267"/>
                  </a:cxn>
                  <a:cxn ang="0">
                    <a:pos x="53" y="271"/>
                  </a:cxn>
                  <a:cxn ang="0">
                    <a:pos x="39" y="285"/>
                  </a:cxn>
                  <a:cxn ang="0">
                    <a:pos x="22" y="285"/>
                  </a:cxn>
                  <a:cxn ang="0">
                    <a:pos x="25" y="310"/>
                  </a:cxn>
                  <a:cxn ang="0">
                    <a:pos x="50" y="334"/>
                  </a:cxn>
                  <a:cxn ang="0">
                    <a:pos x="106" y="317"/>
                  </a:cxn>
                  <a:cxn ang="0">
                    <a:pos x="131" y="334"/>
                  </a:cxn>
                  <a:cxn ang="0">
                    <a:pos x="148" y="405"/>
                  </a:cxn>
                  <a:cxn ang="0">
                    <a:pos x="148" y="430"/>
                  </a:cxn>
                  <a:cxn ang="0">
                    <a:pos x="145" y="454"/>
                  </a:cxn>
                  <a:cxn ang="0">
                    <a:pos x="159" y="454"/>
                  </a:cxn>
                  <a:cxn ang="0">
                    <a:pos x="177" y="472"/>
                  </a:cxn>
                  <a:cxn ang="0">
                    <a:pos x="162" y="479"/>
                  </a:cxn>
                  <a:cxn ang="0">
                    <a:pos x="180" y="496"/>
                  </a:cxn>
                  <a:cxn ang="0">
                    <a:pos x="166" y="532"/>
                  </a:cxn>
                  <a:cxn ang="0">
                    <a:pos x="159" y="570"/>
                  </a:cxn>
                  <a:cxn ang="0">
                    <a:pos x="187" y="651"/>
                  </a:cxn>
                  <a:cxn ang="0">
                    <a:pos x="219" y="680"/>
                  </a:cxn>
                  <a:cxn ang="0">
                    <a:pos x="222" y="683"/>
                  </a:cxn>
                  <a:cxn ang="0">
                    <a:pos x="247" y="669"/>
                  </a:cxn>
                  <a:cxn ang="0">
                    <a:pos x="258" y="637"/>
                  </a:cxn>
                  <a:cxn ang="0">
                    <a:pos x="275" y="595"/>
                  </a:cxn>
                  <a:cxn ang="0">
                    <a:pos x="303" y="577"/>
                  </a:cxn>
                  <a:cxn ang="0">
                    <a:pos x="342" y="542"/>
                  </a:cxn>
                  <a:cxn ang="0">
                    <a:pos x="367" y="532"/>
                  </a:cxn>
                  <a:cxn ang="0">
                    <a:pos x="388" y="514"/>
                  </a:cxn>
                  <a:cxn ang="0">
                    <a:pos x="395" y="489"/>
                  </a:cxn>
                  <a:cxn ang="0">
                    <a:pos x="356" y="496"/>
                  </a:cxn>
                  <a:cxn ang="0">
                    <a:pos x="367" y="493"/>
                  </a:cxn>
                  <a:cxn ang="0">
                    <a:pos x="377" y="458"/>
                  </a:cxn>
                  <a:cxn ang="0">
                    <a:pos x="395" y="472"/>
                  </a:cxn>
                  <a:cxn ang="0">
                    <a:pos x="402" y="440"/>
                  </a:cxn>
                  <a:cxn ang="0">
                    <a:pos x="402" y="405"/>
                  </a:cxn>
                  <a:cxn ang="0">
                    <a:pos x="434" y="384"/>
                  </a:cxn>
                  <a:cxn ang="0">
                    <a:pos x="437" y="334"/>
                  </a:cxn>
                  <a:cxn ang="0">
                    <a:pos x="402" y="324"/>
                  </a:cxn>
                  <a:cxn ang="0">
                    <a:pos x="398" y="282"/>
                  </a:cxn>
                  <a:cxn ang="0">
                    <a:pos x="398" y="246"/>
                  </a:cxn>
                  <a:cxn ang="0">
                    <a:pos x="413" y="179"/>
                  </a:cxn>
                  <a:cxn ang="0">
                    <a:pos x="430" y="158"/>
                  </a:cxn>
                  <a:cxn ang="0">
                    <a:pos x="420" y="144"/>
                  </a:cxn>
                  <a:cxn ang="0">
                    <a:pos x="458" y="95"/>
                  </a:cxn>
                  <a:cxn ang="0">
                    <a:pos x="434" y="77"/>
                  </a:cxn>
                  <a:cxn ang="0">
                    <a:pos x="427" y="102"/>
                  </a:cxn>
                  <a:cxn ang="0">
                    <a:pos x="377" y="141"/>
                  </a:cxn>
                  <a:cxn ang="0">
                    <a:pos x="416" y="67"/>
                  </a:cxn>
                  <a:cxn ang="0">
                    <a:pos x="377" y="88"/>
                  </a:cxn>
                  <a:cxn ang="0">
                    <a:pos x="377" y="60"/>
                  </a:cxn>
                  <a:cxn ang="0">
                    <a:pos x="349" y="63"/>
                  </a:cxn>
                  <a:cxn ang="0">
                    <a:pos x="388" y="45"/>
                  </a:cxn>
                  <a:cxn ang="0">
                    <a:pos x="356" y="17"/>
                  </a:cxn>
                  <a:cxn ang="0">
                    <a:pos x="303" y="38"/>
                  </a:cxn>
                  <a:cxn ang="0">
                    <a:pos x="339" y="10"/>
                  </a:cxn>
                  <a:cxn ang="0">
                    <a:pos x="229" y="35"/>
                  </a:cxn>
                  <a:cxn ang="0">
                    <a:pos x="173" y="56"/>
                  </a:cxn>
                  <a:cxn ang="0">
                    <a:pos x="103" y="84"/>
                  </a:cxn>
                  <a:cxn ang="0">
                    <a:pos x="99" y="127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0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17" y="10"/>
                  </a:cxn>
                  <a:cxn ang="0">
                    <a:pos x="21" y="7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7" y="14"/>
                  </a:cxn>
                  <a:cxn ang="0">
                    <a:pos x="17" y="14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1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6" cy="21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1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4" y="18"/>
                  </a:cxn>
                  <a:cxn ang="0">
                    <a:pos x="14" y="18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2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14" y="43"/>
                  </a:cxn>
                  <a:cxn ang="0">
                    <a:pos x="14" y="39"/>
                  </a:cxn>
                  <a:cxn ang="0">
                    <a:pos x="18" y="39"/>
                  </a:cxn>
                  <a:cxn ang="0">
                    <a:pos x="21" y="39"/>
                  </a:cxn>
                  <a:cxn ang="0">
                    <a:pos x="25" y="43"/>
                  </a:cxn>
                  <a:cxn ang="0">
                    <a:pos x="28" y="46"/>
                  </a:cxn>
                  <a:cxn ang="0">
                    <a:pos x="32" y="50"/>
                  </a:cxn>
                  <a:cxn ang="0">
                    <a:pos x="35" y="50"/>
                  </a:cxn>
                  <a:cxn ang="0">
                    <a:pos x="39" y="50"/>
                  </a:cxn>
                  <a:cxn ang="0">
                    <a:pos x="39" y="46"/>
                  </a:cxn>
                  <a:cxn ang="0">
                    <a:pos x="39" y="39"/>
                  </a:cxn>
                  <a:cxn ang="0">
                    <a:pos x="35" y="36"/>
                  </a:cxn>
                  <a:cxn ang="0">
                    <a:pos x="35" y="32"/>
                  </a:cxn>
                  <a:cxn ang="0">
                    <a:pos x="35" y="29"/>
                  </a:cxn>
                  <a:cxn ang="0">
                    <a:pos x="32" y="29"/>
                  </a:cxn>
                  <a:cxn ang="0">
                    <a:pos x="32" y="25"/>
                  </a:cxn>
                  <a:cxn ang="0">
                    <a:pos x="32" y="25"/>
                  </a:cxn>
                  <a:cxn ang="0">
                    <a:pos x="28" y="25"/>
                  </a:cxn>
                  <a:cxn ang="0">
                    <a:pos x="25" y="25"/>
                  </a:cxn>
                  <a:cxn ang="0">
                    <a:pos x="21" y="25"/>
                  </a:cxn>
                  <a:cxn ang="0">
                    <a:pos x="18" y="22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7" y="29"/>
                  </a:cxn>
                  <a:cxn ang="0">
                    <a:pos x="7" y="29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7" y="46"/>
                  </a:cxn>
                  <a:cxn ang="0">
                    <a:pos x="11" y="46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3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/>
                <a:ahLst/>
                <a:cxnLst>
                  <a:cxn ang="0">
                    <a:pos x="236" y="240"/>
                  </a:cxn>
                  <a:cxn ang="0">
                    <a:pos x="243" y="261"/>
                  </a:cxn>
                  <a:cxn ang="0">
                    <a:pos x="260" y="257"/>
                  </a:cxn>
                  <a:cxn ang="0">
                    <a:pos x="285" y="247"/>
                  </a:cxn>
                  <a:cxn ang="0">
                    <a:pos x="285" y="233"/>
                  </a:cxn>
                  <a:cxn ang="0">
                    <a:pos x="288" y="222"/>
                  </a:cxn>
                  <a:cxn ang="0">
                    <a:pos x="278" y="208"/>
                  </a:cxn>
                  <a:cxn ang="0">
                    <a:pos x="264" y="208"/>
                  </a:cxn>
                  <a:cxn ang="0">
                    <a:pos x="229" y="176"/>
                  </a:cxn>
                  <a:cxn ang="0">
                    <a:pos x="214" y="173"/>
                  </a:cxn>
                  <a:cxn ang="0">
                    <a:pos x="229" y="155"/>
                  </a:cxn>
                  <a:cxn ang="0">
                    <a:pos x="229" y="134"/>
                  </a:cxn>
                  <a:cxn ang="0">
                    <a:pos x="218" y="124"/>
                  </a:cxn>
                  <a:cxn ang="0">
                    <a:pos x="204" y="99"/>
                  </a:cxn>
                  <a:cxn ang="0">
                    <a:pos x="190" y="102"/>
                  </a:cxn>
                  <a:cxn ang="0">
                    <a:pos x="186" y="92"/>
                  </a:cxn>
                  <a:cxn ang="0">
                    <a:pos x="176" y="81"/>
                  </a:cxn>
                  <a:cxn ang="0">
                    <a:pos x="155" y="60"/>
                  </a:cxn>
                  <a:cxn ang="0">
                    <a:pos x="116" y="50"/>
                  </a:cxn>
                  <a:cxn ang="0">
                    <a:pos x="81" y="46"/>
                  </a:cxn>
                  <a:cxn ang="0">
                    <a:pos x="88" y="25"/>
                  </a:cxn>
                  <a:cxn ang="0">
                    <a:pos x="77" y="7"/>
                  </a:cxn>
                  <a:cxn ang="0">
                    <a:pos x="56" y="35"/>
                  </a:cxn>
                  <a:cxn ang="0">
                    <a:pos x="74" y="88"/>
                  </a:cxn>
                  <a:cxn ang="0">
                    <a:pos x="67" y="92"/>
                  </a:cxn>
                  <a:cxn ang="0">
                    <a:pos x="45" y="39"/>
                  </a:cxn>
                  <a:cxn ang="0">
                    <a:pos x="52" y="4"/>
                  </a:cxn>
                  <a:cxn ang="0">
                    <a:pos x="17" y="18"/>
                  </a:cxn>
                  <a:cxn ang="0">
                    <a:pos x="0" y="60"/>
                  </a:cxn>
                  <a:cxn ang="0">
                    <a:pos x="3" y="74"/>
                  </a:cxn>
                  <a:cxn ang="0">
                    <a:pos x="24" y="109"/>
                  </a:cxn>
                  <a:cxn ang="0">
                    <a:pos x="35" y="116"/>
                  </a:cxn>
                  <a:cxn ang="0">
                    <a:pos x="81" y="131"/>
                  </a:cxn>
                  <a:cxn ang="0">
                    <a:pos x="102" y="131"/>
                  </a:cxn>
                  <a:cxn ang="0">
                    <a:pos x="144" y="148"/>
                  </a:cxn>
                  <a:cxn ang="0">
                    <a:pos x="151" y="159"/>
                  </a:cxn>
                  <a:cxn ang="0">
                    <a:pos x="162" y="180"/>
                  </a:cxn>
                  <a:cxn ang="0">
                    <a:pos x="158" y="229"/>
                  </a:cxn>
                  <a:cxn ang="0">
                    <a:pos x="137" y="254"/>
                  </a:cxn>
                  <a:cxn ang="0">
                    <a:pos x="112" y="264"/>
                  </a:cxn>
                  <a:cxn ang="0">
                    <a:pos x="130" y="282"/>
                  </a:cxn>
                  <a:cxn ang="0">
                    <a:pos x="169" y="289"/>
                  </a:cxn>
                  <a:cxn ang="0">
                    <a:pos x="190" y="314"/>
                  </a:cxn>
                  <a:cxn ang="0">
                    <a:pos x="214" y="328"/>
                  </a:cxn>
                  <a:cxn ang="0">
                    <a:pos x="232" y="335"/>
                  </a:cxn>
                  <a:cxn ang="0">
                    <a:pos x="218" y="307"/>
                  </a:cxn>
                  <a:cxn ang="0">
                    <a:pos x="218" y="300"/>
                  </a:cxn>
                  <a:cxn ang="0">
                    <a:pos x="250" y="321"/>
                  </a:cxn>
                  <a:cxn ang="0">
                    <a:pos x="257" y="321"/>
                  </a:cxn>
                  <a:cxn ang="0">
                    <a:pos x="257" y="293"/>
                  </a:cxn>
                  <a:cxn ang="0">
                    <a:pos x="232" y="271"/>
                  </a:cxn>
                  <a:cxn ang="0">
                    <a:pos x="222" y="261"/>
                  </a:cxn>
                  <a:cxn ang="0">
                    <a:pos x="214" y="236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4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78" cy="64"/>
              </a:xfrm>
              <a:custGeom>
                <a:avLst/>
                <a:gdLst/>
                <a:ahLst/>
                <a:cxnLst>
                  <a:cxn ang="0">
                    <a:pos x="85" y="46"/>
                  </a:cxn>
                  <a:cxn ang="0">
                    <a:pos x="85" y="46"/>
                  </a:cxn>
                  <a:cxn ang="0">
                    <a:pos x="81" y="39"/>
                  </a:cxn>
                  <a:cxn ang="0">
                    <a:pos x="78" y="36"/>
                  </a:cxn>
                  <a:cxn ang="0">
                    <a:pos x="71" y="32"/>
                  </a:cxn>
                  <a:cxn ang="0">
                    <a:pos x="67" y="29"/>
                  </a:cxn>
                  <a:cxn ang="0">
                    <a:pos x="64" y="25"/>
                  </a:cxn>
                  <a:cxn ang="0">
                    <a:pos x="60" y="21"/>
                  </a:cxn>
                  <a:cxn ang="0">
                    <a:pos x="57" y="18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9" y="11"/>
                  </a:cxn>
                  <a:cxn ang="0">
                    <a:pos x="35" y="0"/>
                  </a:cxn>
                  <a:cxn ang="0">
                    <a:pos x="25" y="14"/>
                  </a:cxn>
                  <a:cxn ang="0">
                    <a:pos x="21" y="18"/>
                  </a:cxn>
                  <a:cxn ang="0">
                    <a:pos x="18" y="18"/>
                  </a:cxn>
                  <a:cxn ang="0">
                    <a:pos x="14" y="21"/>
                  </a:cxn>
                  <a:cxn ang="0">
                    <a:pos x="11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50"/>
                  </a:cxn>
                  <a:cxn ang="0">
                    <a:pos x="4" y="50"/>
                  </a:cxn>
                  <a:cxn ang="0">
                    <a:pos x="7" y="50"/>
                  </a:cxn>
                  <a:cxn ang="0">
                    <a:pos x="11" y="50"/>
                  </a:cxn>
                  <a:cxn ang="0">
                    <a:pos x="14" y="50"/>
                  </a:cxn>
                  <a:cxn ang="0">
                    <a:pos x="18" y="5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1" y="60"/>
                  </a:cxn>
                  <a:cxn ang="0">
                    <a:pos x="25" y="60"/>
                  </a:cxn>
                  <a:cxn ang="0">
                    <a:pos x="28" y="64"/>
                  </a:cxn>
                  <a:cxn ang="0">
                    <a:pos x="32" y="64"/>
                  </a:cxn>
                  <a:cxn ang="0">
                    <a:pos x="39" y="60"/>
                  </a:cxn>
                  <a:cxn ang="0">
                    <a:pos x="60" y="50"/>
                  </a:cxn>
                  <a:cxn ang="0">
                    <a:pos x="78" y="53"/>
                  </a:cxn>
                  <a:cxn ang="0">
                    <a:pos x="85" y="46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5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4" y="10"/>
                  </a:cxn>
                  <a:cxn ang="0">
                    <a:pos x="21" y="10"/>
                  </a:cxn>
                  <a:cxn ang="0">
                    <a:pos x="28" y="10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6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/>
                <a:ahLst/>
                <a:cxnLst>
                  <a:cxn ang="0">
                    <a:pos x="84" y="59"/>
                  </a:cxn>
                  <a:cxn ang="0">
                    <a:pos x="77" y="59"/>
                  </a:cxn>
                  <a:cxn ang="0">
                    <a:pos x="67" y="59"/>
                  </a:cxn>
                  <a:cxn ang="0">
                    <a:pos x="63" y="52"/>
                  </a:cxn>
                  <a:cxn ang="0">
                    <a:pos x="67" y="49"/>
                  </a:cxn>
                  <a:cxn ang="0">
                    <a:pos x="74" y="38"/>
                  </a:cxn>
                  <a:cxn ang="0">
                    <a:pos x="81" y="38"/>
                  </a:cxn>
                  <a:cxn ang="0">
                    <a:pos x="81" y="28"/>
                  </a:cxn>
                  <a:cxn ang="0">
                    <a:pos x="81" y="17"/>
                  </a:cxn>
                  <a:cxn ang="0">
                    <a:pos x="77" y="10"/>
                  </a:cxn>
                  <a:cxn ang="0">
                    <a:pos x="70" y="0"/>
                  </a:cxn>
                  <a:cxn ang="0">
                    <a:pos x="56" y="3"/>
                  </a:cxn>
                  <a:cxn ang="0">
                    <a:pos x="49" y="7"/>
                  </a:cxn>
                  <a:cxn ang="0">
                    <a:pos x="39" y="3"/>
                  </a:cxn>
                  <a:cxn ang="0">
                    <a:pos x="28" y="3"/>
                  </a:cxn>
                  <a:cxn ang="0">
                    <a:pos x="21" y="14"/>
                  </a:cxn>
                  <a:cxn ang="0">
                    <a:pos x="21" y="21"/>
                  </a:cxn>
                  <a:cxn ang="0">
                    <a:pos x="21" y="35"/>
                  </a:cxn>
                  <a:cxn ang="0">
                    <a:pos x="28" y="42"/>
                  </a:cxn>
                  <a:cxn ang="0">
                    <a:pos x="35" y="49"/>
                  </a:cxn>
                  <a:cxn ang="0">
                    <a:pos x="31" y="59"/>
                  </a:cxn>
                  <a:cxn ang="0">
                    <a:pos x="28" y="63"/>
                  </a:cxn>
                  <a:cxn ang="0">
                    <a:pos x="17" y="56"/>
                  </a:cxn>
                  <a:cxn ang="0">
                    <a:pos x="14" y="49"/>
                  </a:cxn>
                  <a:cxn ang="0">
                    <a:pos x="7" y="49"/>
                  </a:cxn>
                  <a:cxn ang="0">
                    <a:pos x="0" y="49"/>
                  </a:cxn>
                  <a:cxn ang="0">
                    <a:pos x="0" y="56"/>
                  </a:cxn>
                  <a:cxn ang="0">
                    <a:pos x="0" y="67"/>
                  </a:cxn>
                  <a:cxn ang="0">
                    <a:pos x="3" y="77"/>
                  </a:cxn>
                  <a:cxn ang="0">
                    <a:pos x="14" y="88"/>
                  </a:cxn>
                  <a:cxn ang="0">
                    <a:pos x="21" y="95"/>
                  </a:cxn>
                  <a:cxn ang="0">
                    <a:pos x="31" y="109"/>
                  </a:cxn>
                  <a:cxn ang="0">
                    <a:pos x="35" y="112"/>
                  </a:cxn>
                  <a:cxn ang="0">
                    <a:pos x="39" y="123"/>
                  </a:cxn>
                  <a:cxn ang="0">
                    <a:pos x="49" y="130"/>
                  </a:cxn>
                  <a:cxn ang="0">
                    <a:pos x="67" y="126"/>
                  </a:cxn>
                  <a:cxn ang="0">
                    <a:pos x="74" y="126"/>
                  </a:cxn>
                  <a:cxn ang="0">
                    <a:pos x="84" y="116"/>
                  </a:cxn>
                  <a:cxn ang="0">
                    <a:pos x="88" y="109"/>
                  </a:cxn>
                  <a:cxn ang="0">
                    <a:pos x="88" y="95"/>
                  </a:cxn>
                  <a:cxn ang="0">
                    <a:pos x="84" y="77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7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/>
                <a:ahLst/>
                <a:cxnLst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5" y="0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4" y="3"/>
                  </a:cxn>
                  <a:cxn ang="0">
                    <a:pos x="7" y="14"/>
                  </a:cxn>
                  <a:cxn ang="0">
                    <a:pos x="7" y="21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4" y="42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7" y="77"/>
                  </a:cxn>
                  <a:cxn ang="0">
                    <a:pos x="11" y="109"/>
                  </a:cxn>
                  <a:cxn ang="0">
                    <a:pos x="14" y="112"/>
                  </a:cxn>
                  <a:cxn ang="0">
                    <a:pos x="25" y="109"/>
                  </a:cxn>
                  <a:cxn ang="0">
                    <a:pos x="28" y="95"/>
                  </a:cxn>
                  <a:cxn ang="0">
                    <a:pos x="25" y="91"/>
                  </a:cxn>
                  <a:cxn ang="0">
                    <a:pos x="25" y="81"/>
                  </a:cxn>
                  <a:cxn ang="0">
                    <a:pos x="25" y="74"/>
                  </a:cxn>
                  <a:cxn ang="0">
                    <a:pos x="35" y="70"/>
                  </a:cxn>
                  <a:cxn ang="0">
                    <a:pos x="43" y="70"/>
                  </a:cxn>
                  <a:cxn ang="0">
                    <a:pos x="53" y="63"/>
                  </a:cxn>
                  <a:cxn ang="0">
                    <a:pos x="57" y="53"/>
                  </a:cxn>
                  <a:cxn ang="0">
                    <a:pos x="64" y="42"/>
                  </a:cxn>
                  <a:cxn ang="0">
                    <a:pos x="67" y="24"/>
                  </a:cxn>
                  <a:cxn ang="0">
                    <a:pos x="71" y="21"/>
                  </a:cxn>
                  <a:cxn ang="0">
                    <a:pos x="71" y="14"/>
                  </a:cxn>
                  <a:cxn ang="0">
                    <a:pos x="67" y="7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8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15" y="105"/>
                  </a:cxn>
                  <a:cxn ang="0">
                    <a:pos x="18" y="116"/>
                  </a:cxn>
                  <a:cxn ang="0">
                    <a:pos x="22" y="119"/>
                  </a:cxn>
                  <a:cxn ang="0">
                    <a:pos x="32" y="119"/>
                  </a:cxn>
                  <a:cxn ang="0">
                    <a:pos x="36" y="112"/>
                  </a:cxn>
                  <a:cxn ang="0">
                    <a:pos x="39" y="109"/>
                  </a:cxn>
                  <a:cxn ang="0">
                    <a:pos x="50" y="109"/>
                  </a:cxn>
                  <a:cxn ang="0">
                    <a:pos x="53" y="109"/>
                  </a:cxn>
                  <a:cxn ang="0">
                    <a:pos x="57" y="102"/>
                  </a:cxn>
                  <a:cxn ang="0">
                    <a:pos x="60" y="95"/>
                  </a:cxn>
                  <a:cxn ang="0">
                    <a:pos x="64" y="81"/>
                  </a:cxn>
                  <a:cxn ang="0">
                    <a:pos x="71" y="63"/>
                  </a:cxn>
                  <a:cxn ang="0">
                    <a:pos x="89" y="49"/>
                  </a:cxn>
                  <a:cxn ang="0">
                    <a:pos x="110" y="31"/>
                  </a:cxn>
                  <a:cxn ang="0">
                    <a:pos x="106" y="31"/>
                  </a:cxn>
                  <a:cxn ang="0">
                    <a:pos x="96" y="21"/>
                  </a:cxn>
                  <a:cxn ang="0">
                    <a:pos x="92" y="17"/>
                  </a:cxn>
                  <a:cxn ang="0">
                    <a:pos x="85" y="10"/>
                  </a:cxn>
                  <a:cxn ang="0">
                    <a:pos x="78" y="17"/>
                  </a:cxn>
                  <a:cxn ang="0">
                    <a:pos x="74" y="21"/>
                  </a:cxn>
                  <a:cxn ang="0">
                    <a:pos x="71" y="21"/>
                  </a:cxn>
                  <a:cxn ang="0">
                    <a:pos x="67" y="14"/>
                  </a:cxn>
                  <a:cxn ang="0">
                    <a:pos x="64" y="7"/>
                  </a:cxn>
                  <a:cxn ang="0">
                    <a:pos x="57" y="7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50" y="0"/>
                  </a:cxn>
                  <a:cxn ang="0">
                    <a:pos x="43" y="0"/>
                  </a:cxn>
                  <a:cxn ang="0">
                    <a:pos x="29" y="3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5" y="17"/>
                  </a:cxn>
                  <a:cxn ang="0">
                    <a:pos x="18" y="24"/>
                  </a:cxn>
                  <a:cxn ang="0">
                    <a:pos x="18" y="31"/>
                  </a:cxn>
                  <a:cxn ang="0">
                    <a:pos x="18" y="38"/>
                  </a:cxn>
                  <a:cxn ang="0">
                    <a:pos x="15" y="45"/>
                  </a:cxn>
                  <a:cxn ang="0">
                    <a:pos x="8" y="63"/>
                  </a:cxn>
                  <a:cxn ang="0">
                    <a:pos x="4" y="84"/>
                  </a:cxn>
                  <a:cxn ang="0">
                    <a:pos x="0" y="88"/>
                  </a:cxn>
                  <a:cxn ang="0">
                    <a:pos x="4" y="95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9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/>
                <a:ahLst/>
                <a:cxnLst>
                  <a:cxn ang="0">
                    <a:pos x="219" y="151"/>
                  </a:cxn>
                  <a:cxn ang="0">
                    <a:pos x="240" y="151"/>
                  </a:cxn>
                  <a:cxn ang="0">
                    <a:pos x="243" y="148"/>
                  </a:cxn>
                  <a:cxn ang="0">
                    <a:pos x="240" y="134"/>
                  </a:cxn>
                  <a:cxn ang="0">
                    <a:pos x="222" y="127"/>
                  </a:cxn>
                  <a:cxn ang="0">
                    <a:pos x="198" y="120"/>
                  </a:cxn>
                  <a:cxn ang="0">
                    <a:pos x="184" y="84"/>
                  </a:cxn>
                  <a:cxn ang="0">
                    <a:pos x="180" y="49"/>
                  </a:cxn>
                  <a:cxn ang="0">
                    <a:pos x="177" y="28"/>
                  </a:cxn>
                  <a:cxn ang="0">
                    <a:pos x="159" y="21"/>
                  </a:cxn>
                  <a:cxn ang="0">
                    <a:pos x="148" y="32"/>
                  </a:cxn>
                  <a:cxn ang="0">
                    <a:pos x="134" y="25"/>
                  </a:cxn>
                  <a:cxn ang="0">
                    <a:pos x="127" y="17"/>
                  </a:cxn>
                  <a:cxn ang="0">
                    <a:pos x="117" y="28"/>
                  </a:cxn>
                  <a:cxn ang="0">
                    <a:pos x="106" y="32"/>
                  </a:cxn>
                  <a:cxn ang="0">
                    <a:pos x="96" y="14"/>
                  </a:cxn>
                  <a:cxn ang="0">
                    <a:pos x="85" y="7"/>
                  </a:cxn>
                  <a:cxn ang="0">
                    <a:pos x="85" y="25"/>
                  </a:cxn>
                  <a:cxn ang="0">
                    <a:pos x="78" y="39"/>
                  </a:cxn>
                  <a:cxn ang="0">
                    <a:pos x="67" y="28"/>
                  </a:cxn>
                  <a:cxn ang="0">
                    <a:pos x="67" y="10"/>
                  </a:cxn>
                  <a:cxn ang="0">
                    <a:pos x="67" y="7"/>
                  </a:cxn>
                  <a:cxn ang="0">
                    <a:pos x="57" y="0"/>
                  </a:cxn>
                  <a:cxn ang="0">
                    <a:pos x="39" y="10"/>
                  </a:cxn>
                  <a:cxn ang="0">
                    <a:pos x="14" y="25"/>
                  </a:cxn>
                  <a:cxn ang="0">
                    <a:pos x="7" y="39"/>
                  </a:cxn>
                  <a:cxn ang="0">
                    <a:pos x="4" y="56"/>
                  </a:cxn>
                  <a:cxn ang="0">
                    <a:pos x="0" y="63"/>
                  </a:cxn>
                  <a:cxn ang="0">
                    <a:pos x="0" y="74"/>
                  </a:cxn>
                  <a:cxn ang="0">
                    <a:pos x="25" y="81"/>
                  </a:cxn>
                  <a:cxn ang="0">
                    <a:pos x="39" y="81"/>
                  </a:cxn>
                  <a:cxn ang="0">
                    <a:pos x="46" y="77"/>
                  </a:cxn>
                  <a:cxn ang="0">
                    <a:pos x="46" y="88"/>
                  </a:cxn>
                  <a:cxn ang="0">
                    <a:pos x="29" y="95"/>
                  </a:cxn>
                  <a:cxn ang="0">
                    <a:pos x="22" y="91"/>
                  </a:cxn>
                  <a:cxn ang="0">
                    <a:pos x="11" y="95"/>
                  </a:cxn>
                  <a:cxn ang="0">
                    <a:pos x="7" y="106"/>
                  </a:cxn>
                  <a:cxn ang="0">
                    <a:pos x="25" y="113"/>
                  </a:cxn>
                  <a:cxn ang="0">
                    <a:pos x="46" y="113"/>
                  </a:cxn>
                  <a:cxn ang="0">
                    <a:pos x="74" y="109"/>
                  </a:cxn>
                  <a:cxn ang="0">
                    <a:pos x="88" y="120"/>
                  </a:cxn>
                  <a:cxn ang="0">
                    <a:pos x="88" y="127"/>
                  </a:cxn>
                  <a:cxn ang="0">
                    <a:pos x="85" y="141"/>
                  </a:cxn>
                  <a:cxn ang="0">
                    <a:pos x="71" y="137"/>
                  </a:cxn>
                  <a:cxn ang="0">
                    <a:pos x="53" y="137"/>
                  </a:cxn>
                  <a:cxn ang="0">
                    <a:pos x="39" y="137"/>
                  </a:cxn>
                  <a:cxn ang="0">
                    <a:pos x="25" y="141"/>
                  </a:cxn>
                  <a:cxn ang="0">
                    <a:pos x="22" y="151"/>
                  </a:cxn>
                  <a:cxn ang="0">
                    <a:pos x="32" y="162"/>
                  </a:cxn>
                  <a:cxn ang="0">
                    <a:pos x="53" y="173"/>
                  </a:cxn>
                  <a:cxn ang="0">
                    <a:pos x="67" y="183"/>
                  </a:cxn>
                  <a:cxn ang="0">
                    <a:pos x="81" y="194"/>
                  </a:cxn>
                  <a:cxn ang="0">
                    <a:pos x="155" y="173"/>
                  </a:cxn>
                  <a:cxn ang="0">
                    <a:pos x="169" y="173"/>
                  </a:cxn>
                  <a:cxn ang="0">
                    <a:pos x="187" y="183"/>
                  </a:cxn>
                  <a:cxn ang="0">
                    <a:pos x="194" y="180"/>
                  </a:cxn>
                  <a:cxn ang="0">
                    <a:pos x="198" y="180"/>
                  </a:cxn>
                  <a:cxn ang="0">
                    <a:pos x="212" y="180"/>
                  </a:cxn>
                  <a:cxn ang="0">
                    <a:pos x="222" y="173"/>
                  </a:cxn>
                  <a:cxn ang="0">
                    <a:pos x="219" y="165"/>
                  </a:cxn>
                  <a:cxn ang="0">
                    <a:pos x="208" y="162"/>
                  </a:cxn>
                  <a:cxn ang="0">
                    <a:pos x="205" y="158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0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/>
                <a:ahLst/>
                <a:cxnLst>
                  <a:cxn ang="0">
                    <a:pos x="43" y="92"/>
                  </a:cxn>
                  <a:cxn ang="0">
                    <a:pos x="50" y="96"/>
                  </a:cxn>
                  <a:cxn ang="0">
                    <a:pos x="60" y="96"/>
                  </a:cxn>
                  <a:cxn ang="0">
                    <a:pos x="64" y="88"/>
                  </a:cxn>
                  <a:cxn ang="0">
                    <a:pos x="74" y="78"/>
                  </a:cxn>
                  <a:cxn ang="0">
                    <a:pos x="81" y="60"/>
                  </a:cxn>
                  <a:cxn ang="0">
                    <a:pos x="85" y="64"/>
                  </a:cxn>
                  <a:cxn ang="0">
                    <a:pos x="96" y="67"/>
                  </a:cxn>
                  <a:cxn ang="0">
                    <a:pos x="110" y="60"/>
                  </a:cxn>
                  <a:cxn ang="0">
                    <a:pos x="110" y="57"/>
                  </a:cxn>
                  <a:cxn ang="0">
                    <a:pos x="113" y="50"/>
                  </a:cxn>
                  <a:cxn ang="0">
                    <a:pos x="110" y="46"/>
                  </a:cxn>
                  <a:cxn ang="0">
                    <a:pos x="113" y="43"/>
                  </a:cxn>
                  <a:cxn ang="0">
                    <a:pos x="117" y="36"/>
                  </a:cxn>
                  <a:cxn ang="0">
                    <a:pos x="113" y="29"/>
                  </a:cxn>
                  <a:cxn ang="0">
                    <a:pos x="117" y="22"/>
                  </a:cxn>
                  <a:cxn ang="0">
                    <a:pos x="124" y="14"/>
                  </a:cxn>
                  <a:cxn ang="0">
                    <a:pos x="124" y="11"/>
                  </a:cxn>
                  <a:cxn ang="0">
                    <a:pos x="117" y="7"/>
                  </a:cxn>
                  <a:cxn ang="0">
                    <a:pos x="110" y="0"/>
                  </a:cxn>
                  <a:cxn ang="0">
                    <a:pos x="92" y="14"/>
                  </a:cxn>
                  <a:cxn ang="0">
                    <a:pos x="85" y="14"/>
                  </a:cxn>
                  <a:cxn ang="0">
                    <a:pos x="71" y="18"/>
                  </a:cxn>
                  <a:cxn ang="0">
                    <a:pos x="64" y="22"/>
                  </a:cxn>
                  <a:cxn ang="0">
                    <a:pos x="53" y="36"/>
                  </a:cxn>
                  <a:cxn ang="0">
                    <a:pos x="39" y="53"/>
                  </a:cxn>
                  <a:cxn ang="0">
                    <a:pos x="25" y="67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0" y="74"/>
                  </a:cxn>
                  <a:cxn ang="0">
                    <a:pos x="4" y="81"/>
                  </a:cxn>
                  <a:cxn ang="0">
                    <a:pos x="7" y="88"/>
                  </a:cxn>
                  <a:cxn ang="0">
                    <a:pos x="18" y="96"/>
                  </a:cxn>
                  <a:cxn ang="0">
                    <a:pos x="36" y="96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1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/>
                <a:ahLst/>
                <a:cxnLst>
                  <a:cxn ang="0">
                    <a:pos x="25" y="21"/>
                  </a:cxn>
                  <a:cxn ang="0">
                    <a:pos x="21" y="14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4" y="25"/>
                  </a:cxn>
                  <a:cxn ang="0">
                    <a:pos x="7" y="28"/>
                  </a:cxn>
                  <a:cxn ang="0">
                    <a:pos x="14" y="28"/>
                  </a:cxn>
                  <a:cxn ang="0">
                    <a:pos x="18" y="28"/>
                  </a:cxn>
                  <a:cxn ang="0">
                    <a:pos x="21" y="28"/>
                  </a:cxn>
                  <a:cxn ang="0">
                    <a:pos x="25" y="2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2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6"/>
                  </a:cxn>
                  <a:cxn ang="0">
                    <a:pos x="14" y="32"/>
                  </a:cxn>
                  <a:cxn ang="0">
                    <a:pos x="18" y="29"/>
                  </a:cxn>
                  <a:cxn ang="0">
                    <a:pos x="22" y="29"/>
                  </a:cxn>
                  <a:cxn ang="0">
                    <a:pos x="25" y="29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36"/>
                  </a:cxn>
                  <a:cxn ang="0">
                    <a:pos x="39" y="39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7" y="39"/>
                  </a:cxn>
                  <a:cxn ang="0">
                    <a:pos x="64" y="32"/>
                  </a:cxn>
                  <a:cxn ang="0">
                    <a:pos x="67" y="32"/>
                  </a:cxn>
                  <a:cxn ang="0">
                    <a:pos x="67" y="29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67" y="18"/>
                  </a:cxn>
                  <a:cxn ang="0">
                    <a:pos x="60" y="14"/>
                  </a:cxn>
                  <a:cxn ang="0">
                    <a:pos x="39" y="4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4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7" y="14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9"/>
                  </a:cxn>
                  <a:cxn ang="0">
                    <a:pos x="4" y="32"/>
                  </a:cxn>
                  <a:cxn ang="0">
                    <a:pos x="11" y="3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3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70" cy="35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35"/>
                  </a:cxn>
                  <a:cxn ang="0">
                    <a:pos x="17" y="35"/>
                  </a:cxn>
                  <a:cxn ang="0">
                    <a:pos x="25" y="35"/>
                  </a:cxn>
                  <a:cxn ang="0">
                    <a:pos x="35" y="35"/>
                  </a:cxn>
                  <a:cxn ang="0">
                    <a:pos x="39" y="31"/>
                  </a:cxn>
                  <a:cxn ang="0">
                    <a:pos x="42" y="28"/>
                  </a:cxn>
                  <a:cxn ang="0">
                    <a:pos x="49" y="21"/>
                  </a:cxn>
                  <a:cxn ang="0">
                    <a:pos x="53" y="17"/>
                  </a:cxn>
                  <a:cxn ang="0">
                    <a:pos x="56" y="17"/>
                  </a:cxn>
                  <a:cxn ang="0">
                    <a:pos x="60" y="17"/>
                  </a:cxn>
                  <a:cxn ang="0">
                    <a:pos x="63" y="17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60" y="7"/>
                  </a:cxn>
                  <a:cxn ang="0">
                    <a:pos x="53" y="3"/>
                  </a:cxn>
                  <a:cxn ang="0">
                    <a:pos x="42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10"/>
                  </a:cxn>
                  <a:cxn ang="0">
                    <a:pos x="3" y="14"/>
                  </a:cxn>
                  <a:cxn ang="0">
                    <a:pos x="0" y="21"/>
                  </a:cxn>
                  <a:cxn ang="0">
                    <a:pos x="3" y="28"/>
                  </a:cxn>
                  <a:cxn ang="0">
                    <a:pos x="10" y="3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4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24" cy="29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4"/>
                  </a:cxn>
                  <a:cxn ang="0">
                    <a:pos x="3" y="11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7" y="29"/>
                  </a:cxn>
                  <a:cxn ang="0">
                    <a:pos x="10" y="29"/>
                  </a:cxn>
                  <a:cxn ang="0">
                    <a:pos x="14" y="22"/>
                  </a:cxn>
                  <a:cxn ang="0">
                    <a:pos x="18" y="15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5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/>
                <a:ahLst/>
                <a:cxnLst>
                  <a:cxn ang="0">
                    <a:pos x="7" y="70"/>
                  </a:cxn>
                  <a:cxn ang="0">
                    <a:pos x="14" y="74"/>
                  </a:cxn>
                  <a:cxn ang="0">
                    <a:pos x="25" y="74"/>
                  </a:cxn>
                  <a:cxn ang="0">
                    <a:pos x="29" y="70"/>
                  </a:cxn>
                  <a:cxn ang="0">
                    <a:pos x="32" y="67"/>
                  </a:cxn>
                  <a:cxn ang="0">
                    <a:pos x="39" y="70"/>
                  </a:cxn>
                  <a:cxn ang="0">
                    <a:pos x="50" y="70"/>
                  </a:cxn>
                  <a:cxn ang="0">
                    <a:pos x="53" y="67"/>
                  </a:cxn>
                  <a:cxn ang="0">
                    <a:pos x="60" y="67"/>
                  </a:cxn>
                  <a:cxn ang="0">
                    <a:pos x="60" y="70"/>
                  </a:cxn>
                  <a:cxn ang="0">
                    <a:pos x="57" y="74"/>
                  </a:cxn>
                  <a:cxn ang="0">
                    <a:pos x="43" y="81"/>
                  </a:cxn>
                  <a:cxn ang="0">
                    <a:pos x="29" y="88"/>
                  </a:cxn>
                  <a:cxn ang="0">
                    <a:pos x="29" y="91"/>
                  </a:cxn>
                  <a:cxn ang="0">
                    <a:pos x="39" y="95"/>
                  </a:cxn>
                  <a:cxn ang="0">
                    <a:pos x="57" y="91"/>
                  </a:cxn>
                  <a:cxn ang="0">
                    <a:pos x="71" y="81"/>
                  </a:cxn>
                  <a:cxn ang="0">
                    <a:pos x="78" y="77"/>
                  </a:cxn>
                  <a:cxn ang="0">
                    <a:pos x="81" y="74"/>
                  </a:cxn>
                  <a:cxn ang="0">
                    <a:pos x="85" y="77"/>
                  </a:cxn>
                  <a:cxn ang="0">
                    <a:pos x="88" y="77"/>
                  </a:cxn>
                  <a:cxn ang="0">
                    <a:pos x="95" y="74"/>
                  </a:cxn>
                  <a:cxn ang="0">
                    <a:pos x="99" y="74"/>
                  </a:cxn>
                  <a:cxn ang="0">
                    <a:pos x="110" y="74"/>
                  </a:cxn>
                  <a:cxn ang="0">
                    <a:pos x="113" y="70"/>
                  </a:cxn>
                  <a:cxn ang="0">
                    <a:pos x="117" y="60"/>
                  </a:cxn>
                  <a:cxn ang="0">
                    <a:pos x="120" y="45"/>
                  </a:cxn>
                  <a:cxn ang="0">
                    <a:pos x="117" y="35"/>
                  </a:cxn>
                  <a:cxn ang="0">
                    <a:pos x="113" y="35"/>
                  </a:cxn>
                  <a:cxn ang="0">
                    <a:pos x="106" y="38"/>
                  </a:cxn>
                  <a:cxn ang="0">
                    <a:pos x="99" y="38"/>
                  </a:cxn>
                  <a:cxn ang="0">
                    <a:pos x="95" y="31"/>
                  </a:cxn>
                  <a:cxn ang="0">
                    <a:pos x="88" y="17"/>
                  </a:cxn>
                  <a:cxn ang="0">
                    <a:pos x="88" y="7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14"/>
                  </a:cxn>
                  <a:cxn ang="0">
                    <a:pos x="67" y="21"/>
                  </a:cxn>
                  <a:cxn ang="0">
                    <a:pos x="67" y="28"/>
                  </a:cxn>
                  <a:cxn ang="0">
                    <a:pos x="74" y="31"/>
                  </a:cxn>
                  <a:cxn ang="0">
                    <a:pos x="67" y="38"/>
                  </a:cxn>
                  <a:cxn ang="0">
                    <a:pos x="64" y="45"/>
                  </a:cxn>
                  <a:cxn ang="0">
                    <a:pos x="57" y="49"/>
                  </a:cxn>
                  <a:cxn ang="0">
                    <a:pos x="57" y="38"/>
                  </a:cxn>
                  <a:cxn ang="0">
                    <a:pos x="53" y="28"/>
                  </a:cxn>
                  <a:cxn ang="0">
                    <a:pos x="46" y="24"/>
                  </a:cxn>
                  <a:cxn ang="0">
                    <a:pos x="39" y="28"/>
                  </a:cxn>
                  <a:cxn ang="0">
                    <a:pos x="32" y="24"/>
                  </a:cxn>
                  <a:cxn ang="0">
                    <a:pos x="32" y="21"/>
                  </a:cxn>
                  <a:cxn ang="0">
                    <a:pos x="25" y="17"/>
                  </a:cxn>
                  <a:cxn ang="0">
                    <a:pos x="14" y="17"/>
                  </a:cxn>
                  <a:cxn ang="0">
                    <a:pos x="11" y="24"/>
                  </a:cxn>
                  <a:cxn ang="0">
                    <a:pos x="7" y="35"/>
                  </a:cxn>
                  <a:cxn ang="0">
                    <a:pos x="7" y="35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0" y="63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6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/>
                <a:ahLst/>
                <a:cxnLst>
                  <a:cxn ang="0">
                    <a:pos x="17" y="38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7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3" y="38"/>
                  </a:cxn>
                  <a:cxn ang="0">
                    <a:pos x="3" y="42"/>
                  </a:cxn>
                  <a:cxn ang="0">
                    <a:pos x="10" y="49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21" y="49"/>
                  </a:cxn>
                  <a:cxn ang="0">
                    <a:pos x="21" y="49"/>
                  </a:cxn>
                  <a:cxn ang="0">
                    <a:pos x="21" y="42"/>
                  </a:cxn>
                  <a:cxn ang="0">
                    <a:pos x="17" y="38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7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" y="35"/>
                  </a:cxn>
                  <a:cxn ang="0">
                    <a:pos x="14" y="53"/>
                  </a:cxn>
                  <a:cxn ang="0">
                    <a:pos x="21" y="53"/>
                  </a:cxn>
                  <a:cxn ang="0">
                    <a:pos x="31" y="56"/>
                  </a:cxn>
                  <a:cxn ang="0">
                    <a:pos x="39" y="60"/>
                  </a:cxn>
                  <a:cxn ang="0">
                    <a:pos x="39" y="77"/>
                  </a:cxn>
                  <a:cxn ang="0">
                    <a:pos x="49" y="91"/>
                  </a:cxn>
                  <a:cxn ang="0">
                    <a:pos x="63" y="95"/>
                  </a:cxn>
                  <a:cxn ang="0">
                    <a:pos x="77" y="88"/>
                  </a:cxn>
                  <a:cxn ang="0">
                    <a:pos x="77" y="88"/>
                  </a:cxn>
                  <a:cxn ang="0">
                    <a:pos x="70" y="88"/>
                  </a:cxn>
                  <a:cxn ang="0">
                    <a:pos x="67" y="91"/>
                  </a:cxn>
                  <a:cxn ang="0">
                    <a:pos x="67" y="91"/>
                  </a:cxn>
                  <a:cxn ang="0">
                    <a:pos x="67" y="77"/>
                  </a:cxn>
                  <a:cxn ang="0">
                    <a:pos x="63" y="56"/>
                  </a:cxn>
                  <a:cxn ang="0">
                    <a:pos x="60" y="45"/>
                  </a:cxn>
                  <a:cxn ang="0">
                    <a:pos x="63" y="35"/>
                  </a:cxn>
                  <a:cxn ang="0">
                    <a:pos x="70" y="24"/>
                  </a:cxn>
                  <a:cxn ang="0">
                    <a:pos x="70" y="10"/>
                  </a:cxn>
                  <a:cxn ang="0">
                    <a:pos x="63" y="3"/>
                  </a:cxn>
                  <a:cxn ang="0">
                    <a:pos x="56" y="3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9" y="10"/>
                  </a:cxn>
                  <a:cxn ang="0">
                    <a:pos x="42" y="24"/>
                  </a:cxn>
                  <a:cxn ang="0">
                    <a:pos x="46" y="35"/>
                  </a:cxn>
                  <a:cxn ang="0">
                    <a:pos x="42" y="42"/>
                  </a:cxn>
                  <a:cxn ang="0">
                    <a:pos x="31" y="35"/>
                  </a:cxn>
                  <a:cxn ang="0">
                    <a:pos x="17" y="2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21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8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24" y="49"/>
                  </a:cxn>
                  <a:cxn ang="0">
                    <a:pos x="31" y="45"/>
                  </a:cxn>
                  <a:cxn ang="0">
                    <a:pos x="35" y="45"/>
                  </a:cxn>
                  <a:cxn ang="0">
                    <a:pos x="39" y="38"/>
                  </a:cxn>
                  <a:cxn ang="0">
                    <a:pos x="42" y="38"/>
                  </a:cxn>
                  <a:cxn ang="0">
                    <a:pos x="42" y="35"/>
                  </a:cxn>
                  <a:cxn ang="0">
                    <a:pos x="42" y="28"/>
                  </a:cxn>
                  <a:cxn ang="0">
                    <a:pos x="42" y="21"/>
                  </a:cxn>
                  <a:cxn ang="0">
                    <a:pos x="39" y="14"/>
                  </a:cxn>
                  <a:cxn ang="0">
                    <a:pos x="39" y="14"/>
                  </a:cxn>
                  <a:cxn ang="0">
                    <a:pos x="35" y="10"/>
                  </a:cxn>
                  <a:cxn ang="0">
                    <a:pos x="31" y="7"/>
                  </a:cxn>
                  <a:cxn ang="0">
                    <a:pos x="24" y="3"/>
                  </a:cxn>
                  <a:cxn ang="0">
                    <a:pos x="17" y="0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14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8"/>
                  </a:cxn>
                  <a:cxn ang="0">
                    <a:pos x="0" y="35"/>
                  </a:cxn>
                  <a:cxn ang="0">
                    <a:pos x="0" y="42"/>
                  </a:cxn>
                  <a:cxn ang="0">
                    <a:pos x="14" y="38"/>
                  </a:cxn>
                  <a:cxn ang="0">
                    <a:pos x="24" y="49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69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/>
                <a:ahLst/>
                <a:cxnLst>
                  <a:cxn ang="0">
                    <a:pos x="28" y="28"/>
                  </a:cxn>
                  <a:cxn ang="0">
                    <a:pos x="31" y="25"/>
                  </a:cxn>
                  <a:cxn ang="0">
                    <a:pos x="35" y="28"/>
                  </a:cxn>
                  <a:cxn ang="0">
                    <a:pos x="38" y="39"/>
                  </a:cxn>
                  <a:cxn ang="0">
                    <a:pos x="45" y="74"/>
                  </a:cxn>
                  <a:cxn ang="0">
                    <a:pos x="42" y="74"/>
                  </a:cxn>
                  <a:cxn ang="0">
                    <a:pos x="38" y="81"/>
                  </a:cxn>
                  <a:cxn ang="0">
                    <a:pos x="42" y="92"/>
                  </a:cxn>
                  <a:cxn ang="0">
                    <a:pos x="52" y="92"/>
                  </a:cxn>
                  <a:cxn ang="0">
                    <a:pos x="56" y="92"/>
                  </a:cxn>
                  <a:cxn ang="0">
                    <a:pos x="63" y="88"/>
                  </a:cxn>
                  <a:cxn ang="0">
                    <a:pos x="70" y="92"/>
                  </a:cxn>
                  <a:cxn ang="0">
                    <a:pos x="74" y="95"/>
                  </a:cxn>
                  <a:cxn ang="0">
                    <a:pos x="84" y="102"/>
                  </a:cxn>
                  <a:cxn ang="0">
                    <a:pos x="102" y="102"/>
                  </a:cxn>
                  <a:cxn ang="0">
                    <a:pos x="123" y="102"/>
                  </a:cxn>
                  <a:cxn ang="0">
                    <a:pos x="123" y="99"/>
                  </a:cxn>
                  <a:cxn ang="0">
                    <a:pos x="126" y="92"/>
                  </a:cxn>
                  <a:cxn ang="0">
                    <a:pos x="130" y="92"/>
                  </a:cxn>
                  <a:cxn ang="0">
                    <a:pos x="144" y="99"/>
                  </a:cxn>
                  <a:cxn ang="0">
                    <a:pos x="151" y="99"/>
                  </a:cxn>
                  <a:cxn ang="0">
                    <a:pos x="158" y="95"/>
                  </a:cxn>
                  <a:cxn ang="0">
                    <a:pos x="162" y="88"/>
                  </a:cxn>
                  <a:cxn ang="0">
                    <a:pos x="162" y="81"/>
                  </a:cxn>
                  <a:cxn ang="0">
                    <a:pos x="169" y="77"/>
                  </a:cxn>
                  <a:cxn ang="0">
                    <a:pos x="172" y="70"/>
                  </a:cxn>
                  <a:cxn ang="0">
                    <a:pos x="172" y="67"/>
                  </a:cxn>
                  <a:cxn ang="0">
                    <a:pos x="176" y="63"/>
                  </a:cxn>
                  <a:cxn ang="0">
                    <a:pos x="169" y="56"/>
                  </a:cxn>
                  <a:cxn ang="0">
                    <a:pos x="148" y="53"/>
                  </a:cxn>
                  <a:cxn ang="0">
                    <a:pos x="141" y="49"/>
                  </a:cxn>
                  <a:cxn ang="0">
                    <a:pos x="123" y="46"/>
                  </a:cxn>
                  <a:cxn ang="0">
                    <a:pos x="116" y="49"/>
                  </a:cxn>
                  <a:cxn ang="0">
                    <a:pos x="105" y="53"/>
                  </a:cxn>
                  <a:cxn ang="0">
                    <a:pos x="95" y="53"/>
                  </a:cxn>
                  <a:cxn ang="0">
                    <a:pos x="63" y="35"/>
                  </a:cxn>
                  <a:cxn ang="0">
                    <a:pos x="60" y="28"/>
                  </a:cxn>
                  <a:cxn ang="0">
                    <a:pos x="52" y="25"/>
                  </a:cxn>
                  <a:cxn ang="0">
                    <a:pos x="49" y="25"/>
                  </a:cxn>
                  <a:cxn ang="0">
                    <a:pos x="52" y="21"/>
                  </a:cxn>
                  <a:cxn ang="0">
                    <a:pos x="52" y="18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8" y="11"/>
                  </a:cxn>
                  <a:cxn ang="0">
                    <a:pos x="35" y="14"/>
                  </a:cxn>
                  <a:cxn ang="0">
                    <a:pos x="28" y="14"/>
                  </a:cxn>
                  <a:cxn ang="0">
                    <a:pos x="28" y="7"/>
                  </a:cxn>
                  <a:cxn ang="0">
                    <a:pos x="17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25"/>
                  </a:cxn>
                  <a:cxn ang="0">
                    <a:pos x="3" y="28"/>
                  </a:cxn>
                  <a:cxn ang="0">
                    <a:pos x="7" y="35"/>
                  </a:cxn>
                  <a:cxn ang="0">
                    <a:pos x="17" y="32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0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8" cy="109"/>
              </a:xfrm>
              <a:custGeom>
                <a:avLst/>
                <a:gdLst/>
                <a:ahLst/>
                <a:cxnLst>
                  <a:cxn ang="0">
                    <a:pos x="21" y="35"/>
                  </a:cxn>
                  <a:cxn ang="0">
                    <a:pos x="28" y="42"/>
                  </a:cxn>
                  <a:cxn ang="0">
                    <a:pos x="28" y="46"/>
                  </a:cxn>
                  <a:cxn ang="0">
                    <a:pos x="49" y="71"/>
                  </a:cxn>
                  <a:cxn ang="0">
                    <a:pos x="59" y="78"/>
                  </a:cxn>
                  <a:cxn ang="0">
                    <a:pos x="66" y="81"/>
                  </a:cxn>
                  <a:cxn ang="0">
                    <a:pos x="73" y="81"/>
                  </a:cxn>
                  <a:cxn ang="0">
                    <a:pos x="77" y="92"/>
                  </a:cxn>
                  <a:cxn ang="0">
                    <a:pos x="81" y="99"/>
                  </a:cxn>
                  <a:cxn ang="0">
                    <a:pos x="81" y="106"/>
                  </a:cxn>
                  <a:cxn ang="0">
                    <a:pos x="84" y="106"/>
                  </a:cxn>
                  <a:cxn ang="0">
                    <a:pos x="88" y="99"/>
                  </a:cxn>
                  <a:cxn ang="0">
                    <a:pos x="91" y="95"/>
                  </a:cxn>
                  <a:cxn ang="0">
                    <a:pos x="84" y="78"/>
                  </a:cxn>
                  <a:cxn ang="0">
                    <a:pos x="88" y="63"/>
                  </a:cxn>
                  <a:cxn ang="0">
                    <a:pos x="91" y="49"/>
                  </a:cxn>
                  <a:cxn ang="0">
                    <a:pos x="91" y="39"/>
                  </a:cxn>
                  <a:cxn ang="0">
                    <a:pos x="88" y="28"/>
                  </a:cxn>
                  <a:cxn ang="0">
                    <a:pos x="84" y="28"/>
                  </a:cxn>
                  <a:cxn ang="0">
                    <a:pos x="81" y="32"/>
                  </a:cxn>
                  <a:cxn ang="0">
                    <a:pos x="77" y="35"/>
                  </a:cxn>
                  <a:cxn ang="0">
                    <a:pos x="70" y="49"/>
                  </a:cxn>
                  <a:cxn ang="0">
                    <a:pos x="66" y="46"/>
                  </a:cxn>
                  <a:cxn ang="0">
                    <a:pos x="59" y="35"/>
                  </a:cxn>
                  <a:cxn ang="0">
                    <a:pos x="59" y="21"/>
                  </a:cxn>
                  <a:cxn ang="0">
                    <a:pos x="59" y="14"/>
                  </a:cxn>
                  <a:cxn ang="0">
                    <a:pos x="49" y="11"/>
                  </a:cxn>
                  <a:cxn ang="0">
                    <a:pos x="45" y="14"/>
                  </a:cxn>
                  <a:cxn ang="0">
                    <a:pos x="42" y="21"/>
                  </a:cxn>
                  <a:cxn ang="0">
                    <a:pos x="42" y="28"/>
                  </a:cxn>
                  <a:cxn ang="0">
                    <a:pos x="35" y="25"/>
                  </a:cxn>
                  <a:cxn ang="0">
                    <a:pos x="31" y="18"/>
                  </a:cxn>
                  <a:cxn ang="0">
                    <a:pos x="28" y="11"/>
                  </a:cxn>
                  <a:cxn ang="0">
                    <a:pos x="21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21"/>
                  </a:cxn>
                  <a:cxn ang="0">
                    <a:pos x="14" y="28"/>
                  </a:cxn>
                  <a:cxn ang="0">
                    <a:pos x="14" y="32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1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14"/>
                  </a:cxn>
                  <a:cxn ang="0">
                    <a:pos x="3" y="25"/>
                  </a:cxn>
                  <a:cxn ang="0">
                    <a:pos x="0" y="49"/>
                  </a:cxn>
                  <a:cxn ang="0">
                    <a:pos x="3" y="49"/>
                  </a:cxn>
                  <a:cxn ang="0">
                    <a:pos x="7" y="53"/>
                  </a:cxn>
                  <a:cxn ang="0">
                    <a:pos x="10" y="53"/>
                  </a:cxn>
                  <a:cxn ang="0">
                    <a:pos x="17" y="56"/>
                  </a:cxn>
                  <a:cxn ang="0">
                    <a:pos x="24" y="56"/>
                  </a:cxn>
                  <a:cxn ang="0">
                    <a:pos x="31" y="56"/>
                  </a:cxn>
                  <a:cxn ang="0">
                    <a:pos x="35" y="53"/>
                  </a:cxn>
                  <a:cxn ang="0">
                    <a:pos x="38" y="49"/>
                  </a:cxn>
                  <a:cxn ang="0">
                    <a:pos x="42" y="42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2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/>
                <a:ahLst/>
                <a:cxnLst>
                  <a:cxn ang="0">
                    <a:pos x="3" y="88"/>
                  </a:cxn>
                  <a:cxn ang="0">
                    <a:pos x="10" y="88"/>
                  </a:cxn>
                  <a:cxn ang="0">
                    <a:pos x="14" y="96"/>
                  </a:cxn>
                  <a:cxn ang="0">
                    <a:pos x="17" y="103"/>
                  </a:cxn>
                  <a:cxn ang="0">
                    <a:pos x="17" y="110"/>
                  </a:cxn>
                  <a:cxn ang="0">
                    <a:pos x="14" y="117"/>
                  </a:cxn>
                  <a:cxn ang="0">
                    <a:pos x="10" y="117"/>
                  </a:cxn>
                  <a:cxn ang="0">
                    <a:pos x="10" y="127"/>
                  </a:cxn>
                  <a:cxn ang="0">
                    <a:pos x="14" y="134"/>
                  </a:cxn>
                  <a:cxn ang="0">
                    <a:pos x="10" y="141"/>
                  </a:cxn>
                  <a:cxn ang="0">
                    <a:pos x="17" y="152"/>
                  </a:cxn>
                  <a:cxn ang="0">
                    <a:pos x="28" y="155"/>
                  </a:cxn>
                  <a:cxn ang="0">
                    <a:pos x="35" y="155"/>
                  </a:cxn>
                  <a:cxn ang="0">
                    <a:pos x="38" y="155"/>
                  </a:cxn>
                  <a:cxn ang="0">
                    <a:pos x="45" y="152"/>
                  </a:cxn>
                  <a:cxn ang="0">
                    <a:pos x="52" y="141"/>
                  </a:cxn>
                  <a:cxn ang="0">
                    <a:pos x="56" y="138"/>
                  </a:cxn>
                  <a:cxn ang="0">
                    <a:pos x="59" y="124"/>
                  </a:cxn>
                  <a:cxn ang="0">
                    <a:pos x="67" y="117"/>
                  </a:cxn>
                  <a:cxn ang="0">
                    <a:pos x="70" y="110"/>
                  </a:cxn>
                  <a:cxn ang="0">
                    <a:pos x="74" y="88"/>
                  </a:cxn>
                  <a:cxn ang="0">
                    <a:pos x="67" y="85"/>
                  </a:cxn>
                  <a:cxn ang="0">
                    <a:pos x="59" y="85"/>
                  </a:cxn>
                  <a:cxn ang="0">
                    <a:pos x="56" y="85"/>
                  </a:cxn>
                  <a:cxn ang="0">
                    <a:pos x="52" y="85"/>
                  </a:cxn>
                  <a:cxn ang="0">
                    <a:pos x="56" y="78"/>
                  </a:cxn>
                  <a:cxn ang="0">
                    <a:pos x="59" y="78"/>
                  </a:cxn>
                  <a:cxn ang="0">
                    <a:pos x="59" y="67"/>
                  </a:cxn>
                  <a:cxn ang="0">
                    <a:pos x="59" y="60"/>
                  </a:cxn>
                  <a:cxn ang="0">
                    <a:pos x="56" y="46"/>
                  </a:cxn>
                  <a:cxn ang="0">
                    <a:pos x="45" y="32"/>
                  </a:cxn>
                  <a:cxn ang="0">
                    <a:pos x="42" y="29"/>
                  </a:cxn>
                  <a:cxn ang="0">
                    <a:pos x="35" y="18"/>
                  </a:cxn>
                  <a:cxn ang="0">
                    <a:pos x="28" y="15"/>
                  </a:cxn>
                  <a:cxn ang="0">
                    <a:pos x="24" y="11"/>
                  </a:cxn>
                  <a:cxn ang="0">
                    <a:pos x="21" y="4"/>
                  </a:cxn>
                  <a:cxn ang="0">
                    <a:pos x="17" y="0"/>
                  </a:cxn>
                  <a:cxn ang="0">
                    <a:pos x="10" y="4"/>
                  </a:cxn>
                  <a:cxn ang="0">
                    <a:pos x="10" y="7"/>
                  </a:cxn>
                  <a:cxn ang="0">
                    <a:pos x="14" y="15"/>
                  </a:cxn>
                  <a:cxn ang="0">
                    <a:pos x="10" y="22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3" y="60"/>
                  </a:cxn>
                  <a:cxn ang="0">
                    <a:pos x="0" y="64"/>
                  </a:cxn>
                  <a:cxn ang="0">
                    <a:pos x="0" y="67"/>
                  </a:cxn>
                  <a:cxn ang="0">
                    <a:pos x="7" y="81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3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29" y="46"/>
                  </a:cxn>
                  <a:cxn ang="0">
                    <a:pos x="32" y="46"/>
                  </a:cxn>
                  <a:cxn ang="0">
                    <a:pos x="39" y="46"/>
                  </a:cxn>
                  <a:cxn ang="0">
                    <a:pos x="43" y="42"/>
                  </a:cxn>
                  <a:cxn ang="0">
                    <a:pos x="50" y="46"/>
                  </a:cxn>
                  <a:cxn ang="0">
                    <a:pos x="53" y="46"/>
                  </a:cxn>
                  <a:cxn ang="0">
                    <a:pos x="53" y="46"/>
                  </a:cxn>
                  <a:cxn ang="0">
                    <a:pos x="50" y="39"/>
                  </a:cxn>
                  <a:cxn ang="0">
                    <a:pos x="50" y="32"/>
                  </a:cxn>
                  <a:cxn ang="0">
                    <a:pos x="46" y="24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43" y="14"/>
                  </a:cxn>
                  <a:cxn ang="0">
                    <a:pos x="39" y="7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7"/>
                  </a:cxn>
                  <a:cxn ang="0">
                    <a:pos x="15" y="17"/>
                  </a:cxn>
                  <a:cxn ang="0">
                    <a:pos x="11" y="21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8" y="42"/>
                  </a:cxn>
                  <a:cxn ang="0">
                    <a:pos x="15" y="46"/>
                  </a:cxn>
                  <a:cxn ang="0">
                    <a:pos x="25" y="46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4" name="Freeform 368"/>
              <p:cNvSpPr>
                <a:spLocks/>
              </p:cNvSpPr>
              <p:nvPr userDrawn="1"/>
            </p:nvSpPr>
            <p:spPr bwMode="gray">
              <a:xfrm>
                <a:off x="1034" y="-2822"/>
                <a:ext cx="34" cy="21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28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21" y="21"/>
                  </a:cxn>
                  <a:cxn ang="0">
                    <a:pos x="25" y="21"/>
                  </a:cxn>
                  <a:cxn ang="0">
                    <a:pos x="28" y="21"/>
                  </a:cxn>
                  <a:cxn ang="0">
                    <a:pos x="32" y="21"/>
                  </a:cxn>
                  <a:cxn ang="0">
                    <a:pos x="35" y="21"/>
                  </a:cxn>
                  <a:cxn ang="0">
                    <a:pos x="32" y="18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5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/>
                <a:ahLst/>
                <a:cxnLst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10" y="18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6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0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8" y="10"/>
                  </a:cxn>
                  <a:cxn ang="0">
                    <a:pos x="21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7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1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7" y="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8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7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9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5" cy="46"/>
              </a:xfrm>
              <a:custGeom>
                <a:avLst/>
                <a:gdLst/>
                <a:ahLst/>
                <a:cxnLst>
                  <a:cxn ang="0">
                    <a:pos x="14" y="39"/>
                  </a:cxn>
                  <a:cxn ang="0">
                    <a:pos x="14" y="42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8" y="46"/>
                  </a:cxn>
                  <a:cxn ang="0">
                    <a:pos x="63" y="42"/>
                  </a:cxn>
                  <a:cxn ang="0">
                    <a:pos x="63" y="35"/>
                  </a:cxn>
                  <a:cxn ang="0">
                    <a:pos x="63" y="35"/>
                  </a:cxn>
                  <a:cxn ang="0">
                    <a:pos x="63" y="28"/>
                  </a:cxn>
                  <a:cxn ang="0">
                    <a:pos x="60" y="21"/>
                  </a:cxn>
                  <a:cxn ang="0">
                    <a:pos x="60" y="14"/>
                  </a:cxn>
                  <a:cxn ang="0">
                    <a:pos x="60" y="7"/>
                  </a:cxn>
                  <a:cxn ang="0">
                    <a:pos x="56" y="4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2" y="0"/>
                  </a:cxn>
                  <a:cxn ang="0">
                    <a:pos x="3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35"/>
                  </a:cxn>
                  <a:cxn ang="0">
                    <a:pos x="7" y="39"/>
                  </a:cxn>
                  <a:cxn ang="0">
                    <a:pos x="14" y="39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0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25" y="24"/>
                  </a:cxn>
                  <a:cxn ang="0">
                    <a:pos x="25" y="21"/>
                  </a:cxn>
                  <a:cxn ang="0">
                    <a:pos x="25" y="14"/>
                  </a:cxn>
                  <a:cxn ang="0">
                    <a:pos x="25" y="10"/>
                  </a:cxn>
                  <a:cxn ang="0">
                    <a:pos x="25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4" y="28"/>
                  </a:cxn>
                  <a:cxn ang="0">
                    <a:pos x="8" y="31"/>
                  </a:cxn>
                  <a:cxn ang="0">
                    <a:pos x="8" y="31"/>
                  </a:cxn>
                  <a:cxn ang="0">
                    <a:pos x="11" y="31"/>
                  </a:cxn>
                  <a:cxn ang="0">
                    <a:pos x="15" y="31"/>
                  </a:cxn>
                  <a:cxn ang="0">
                    <a:pos x="22" y="31"/>
                  </a:cxn>
                  <a:cxn ang="0">
                    <a:pos x="25" y="28"/>
                  </a:cxn>
                  <a:cxn ang="0">
                    <a:pos x="25" y="24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1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21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2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7" y="25"/>
                  </a:cxn>
                  <a:cxn ang="0">
                    <a:pos x="11" y="22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3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20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18"/>
                  </a:cxn>
                  <a:cxn ang="0">
                    <a:pos x="18" y="11"/>
                  </a:cxn>
                  <a:cxn ang="0">
                    <a:pos x="15" y="7"/>
                  </a:cxn>
                  <a:cxn ang="0">
                    <a:pos x="11" y="4"/>
                  </a:cxn>
                  <a:cxn ang="0">
                    <a:pos x="8" y="0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4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/>
                <a:ahLst/>
                <a:cxnLst>
                  <a:cxn ang="0">
                    <a:pos x="42" y="204"/>
                  </a:cxn>
                  <a:cxn ang="0">
                    <a:pos x="42" y="218"/>
                  </a:cxn>
                  <a:cxn ang="0">
                    <a:pos x="42" y="229"/>
                  </a:cxn>
                  <a:cxn ang="0">
                    <a:pos x="28" y="218"/>
                  </a:cxn>
                  <a:cxn ang="0">
                    <a:pos x="21" y="225"/>
                  </a:cxn>
                  <a:cxn ang="0">
                    <a:pos x="10" y="236"/>
                  </a:cxn>
                  <a:cxn ang="0">
                    <a:pos x="10" y="260"/>
                  </a:cxn>
                  <a:cxn ang="0">
                    <a:pos x="35" y="268"/>
                  </a:cxn>
                  <a:cxn ang="0">
                    <a:pos x="49" y="275"/>
                  </a:cxn>
                  <a:cxn ang="0">
                    <a:pos x="70" y="278"/>
                  </a:cxn>
                  <a:cxn ang="0">
                    <a:pos x="81" y="264"/>
                  </a:cxn>
                  <a:cxn ang="0">
                    <a:pos x="84" y="239"/>
                  </a:cxn>
                  <a:cxn ang="0">
                    <a:pos x="106" y="229"/>
                  </a:cxn>
                  <a:cxn ang="0">
                    <a:pos x="116" y="208"/>
                  </a:cxn>
                  <a:cxn ang="0">
                    <a:pos x="120" y="197"/>
                  </a:cxn>
                  <a:cxn ang="0">
                    <a:pos x="113" y="190"/>
                  </a:cxn>
                  <a:cxn ang="0">
                    <a:pos x="127" y="179"/>
                  </a:cxn>
                  <a:cxn ang="0">
                    <a:pos x="155" y="172"/>
                  </a:cxn>
                  <a:cxn ang="0">
                    <a:pos x="162" y="162"/>
                  </a:cxn>
                  <a:cxn ang="0">
                    <a:pos x="180" y="144"/>
                  </a:cxn>
                  <a:cxn ang="0">
                    <a:pos x="208" y="123"/>
                  </a:cxn>
                  <a:cxn ang="0">
                    <a:pos x="225" y="112"/>
                  </a:cxn>
                  <a:cxn ang="0">
                    <a:pos x="218" y="105"/>
                  </a:cxn>
                  <a:cxn ang="0">
                    <a:pos x="204" y="98"/>
                  </a:cxn>
                  <a:cxn ang="0">
                    <a:pos x="211" y="91"/>
                  </a:cxn>
                  <a:cxn ang="0">
                    <a:pos x="211" y="84"/>
                  </a:cxn>
                  <a:cxn ang="0">
                    <a:pos x="243" y="84"/>
                  </a:cxn>
                  <a:cxn ang="0">
                    <a:pos x="232" y="46"/>
                  </a:cxn>
                  <a:cxn ang="0">
                    <a:pos x="225" y="28"/>
                  </a:cxn>
                  <a:cxn ang="0">
                    <a:pos x="201" y="7"/>
                  </a:cxn>
                  <a:cxn ang="0">
                    <a:pos x="183" y="3"/>
                  </a:cxn>
                  <a:cxn ang="0">
                    <a:pos x="141" y="0"/>
                  </a:cxn>
                  <a:cxn ang="0">
                    <a:pos x="116" y="10"/>
                  </a:cxn>
                  <a:cxn ang="0">
                    <a:pos x="95" y="21"/>
                  </a:cxn>
                  <a:cxn ang="0">
                    <a:pos x="74" y="35"/>
                  </a:cxn>
                  <a:cxn ang="0">
                    <a:pos x="56" y="35"/>
                  </a:cxn>
                  <a:cxn ang="0">
                    <a:pos x="49" y="49"/>
                  </a:cxn>
                  <a:cxn ang="0">
                    <a:pos x="56" y="77"/>
                  </a:cxn>
                  <a:cxn ang="0">
                    <a:pos x="67" y="74"/>
                  </a:cxn>
                  <a:cxn ang="0">
                    <a:pos x="88" y="77"/>
                  </a:cxn>
                  <a:cxn ang="0">
                    <a:pos x="141" y="84"/>
                  </a:cxn>
                  <a:cxn ang="0">
                    <a:pos x="130" y="91"/>
                  </a:cxn>
                  <a:cxn ang="0">
                    <a:pos x="109" y="98"/>
                  </a:cxn>
                  <a:cxn ang="0">
                    <a:pos x="88" y="120"/>
                  </a:cxn>
                  <a:cxn ang="0">
                    <a:pos x="84" y="144"/>
                  </a:cxn>
                  <a:cxn ang="0">
                    <a:pos x="74" y="127"/>
                  </a:cxn>
                  <a:cxn ang="0">
                    <a:pos x="60" y="116"/>
                  </a:cxn>
                  <a:cxn ang="0">
                    <a:pos x="60" y="137"/>
                  </a:cxn>
                  <a:cxn ang="0">
                    <a:pos x="53" y="172"/>
                  </a:cxn>
                  <a:cxn ang="0">
                    <a:pos x="70" y="172"/>
                  </a:cxn>
                  <a:cxn ang="0">
                    <a:pos x="56" y="183"/>
                  </a:cxn>
                  <a:cxn ang="0">
                    <a:pos x="42" y="183"/>
                  </a:cxn>
                  <a:cxn ang="0">
                    <a:pos x="28" y="201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146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/>
              <a:ahLst/>
              <a:cxnLst>
                <a:cxn ang="0">
                  <a:pos x="388" y="521"/>
                </a:cxn>
                <a:cxn ang="0">
                  <a:pos x="377" y="595"/>
                </a:cxn>
                <a:cxn ang="0">
                  <a:pos x="416" y="715"/>
                </a:cxn>
                <a:cxn ang="0">
                  <a:pos x="409" y="859"/>
                </a:cxn>
                <a:cxn ang="0">
                  <a:pos x="535" y="1057"/>
                </a:cxn>
                <a:cxn ang="0">
                  <a:pos x="655" y="979"/>
                </a:cxn>
                <a:cxn ang="0">
                  <a:pos x="698" y="916"/>
                </a:cxn>
                <a:cxn ang="0">
                  <a:pos x="757" y="799"/>
                </a:cxn>
                <a:cxn ang="0">
                  <a:pos x="757" y="662"/>
                </a:cxn>
                <a:cxn ang="0">
                  <a:pos x="909" y="436"/>
                </a:cxn>
                <a:cxn ang="0">
                  <a:pos x="810" y="384"/>
                </a:cxn>
                <a:cxn ang="0">
                  <a:pos x="754" y="296"/>
                </a:cxn>
                <a:cxn ang="0">
                  <a:pos x="659" y="105"/>
                </a:cxn>
                <a:cxn ang="0">
                  <a:pos x="514" y="95"/>
                </a:cxn>
                <a:cxn ang="0">
                  <a:pos x="416" y="74"/>
                </a:cxn>
                <a:cxn ang="0">
                  <a:pos x="391" y="42"/>
                </a:cxn>
                <a:cxn ang="0">
                  <a:pos x="296" y="10"/>
                </a:cxn>
                <a:cxn ang="0">
                  <a:pos x="155" y="24"/>
                </a:cxn>
                <a:cxn ang="0">
                  <a:pos x="70" y="148"/>
                </a:cxn>
                <a:cxn ang="0">
                  <a:pos x="7" y="250"/>
                </a:cxn>
                <a:cxn ang="0">
                  <a:pos x="0" y="341"/>
                </a:cxn>
                <a:cxn ang="0">
                  <a:pos x="63" y="422"/>
                </a:cxn>
                <a:cxn ang="0">
                  <a:pos x="233" y="486"/>
                </a:cxn>
                <a:cxn ang="0">
                  <a:pos x="380" y="447"/>
                </a:cxn>
                <a:cxn ang="0">
                  <a:pos x="669" y="884"/>
                </a:cxn>
                <a:cxn ang="0">
                  <a:pos x="620" y="863"/>
                </a:cxn>
                <a:cxn ang="0">
                  <a:pos x="426" y="433"/>
                </a:cxn>
                <a:cxn ang="0">
                  <a:pos x="511" y="789"/>
                </a:cxn>
                <a:cxn ang="0">
                  <a:pos x="447" y="599"/>
                </a:cxn>
                <a:cxn ang="0">
                  <a:pos x="433" y="570"/>
                </a:cxn>
                <a:cxn ang="0">
                  <a:pos x="553" y="803"/>
                </a:cxn>
                <a:cxn ang="0">
                  <a:pos x="592" y="806"/>
                </a:cxn>
                <a:cxn ang="0">
                  <a:pos x="659" y="577"/>
                </a:cxn>
                <a:cxn ang="0">
                  <a:pos x="497" y="447"/>
                </a:cxn>
                <a:cxn ang="0">
                  <a:pos x="416" y="232"/>
                </a:cxn>
                <a:cxn ang="0">
                  <a:pos x="469" y="954"/>
                </a:cxn>
                <a:cxn ang="0">
                  <a:pos x="525" y="810"/>
                </a:cxn>
                <a:cxn ang="0">
                  <a:pos x="567" y="817"/>
                </a:cxn>
                <a:cxn ang="0">
                  <a:pos x="447" y="250"/>
                </a:cxn>
                <a:cxn ang="0">
                  <a:pos x="373" y="151"/>
                </a:cxn>
                <a:cxn ang="0">
                  <a:pos x="377" y="179"/>
                </a:cxn>
                <a:cxn ang="0">
                  <a:pos x="359" y="102"/>
                </a:cxn>
                <a:cxn ang="0">
                  <a:pos x="229" y="373"/>
                </a:cxn>
                <a:cxn ang="0">
                  <a:pos x="151" y="444"/>
                </a:cxn>
                <a:cxn ang="0">
                  <a:pos x="88" y="327"/>
                </a:cxn>
                <a:cxn ang="0">
                  <a:pos x="78" y="338"/>
                </a:cxn>
                <a:cxn ang="0">
                  <a:pos x="78" y="373"/>
                </a:cxn>
                <a:cxn ang="0">
                  <a:pos x="127" y="398"/>
                </a:cxn>
                <a:cxn ang="0">
                  <a:pos x="134" y="440"/>
                </a:cxn>
                <a:cxn ang="0">
                  <a:pos x="144" y="436"/>
                </a:cxn>
                <a:cxn ang="0">
                  <a:pos x="187" y="359"/>
                </a:cxn>
                <a:cxn ang="0">
                  <a:pos x="247" y="345"/>
                </a:cxn>
                <a:cxn ang="0">
                  <a:pos x="67" y="348"/>
                </a:cxn>
                <a:cxn ang="0">
                  <a:pos x="39" y="327"/>
                </a:cxn>
                <a:cxn ang="0">
                  <a:pos x="99" y="436"/>
                </a:cxn>
                <a:cxn ang="0">
                  <a:pos x="155" y="454"/>
                </a:cxn>
                <a:cxn ang="0">
                  <a:pos x="183" y="391"/>
                </a:cxn>
                <a:cxn ang="0">
                  <a:pos x="250" y="398"/>
                </a:cxn>
                <a:cxn ang="0">
                  <a:pos x="338" y="380"/>
                </a:cxn>
                <a:cxn ang="0">
                  <a:pos x="388" y="595"/>
                </a:cxn>
                <a:cxn ang="0">
                  <a:pos x="423" y="803"/>
                </a:cxn>
                <a:cxn ang="0">
                  <a:pos x="666" y="880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sp>
          <p:nvSpPr>
            <p:cNvPr id="147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</p:grpSp>
      <p:sp>
        <p:nvSpPr>
          <p:cNvPr id="185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latin typeface="Verdana" pitchFamily="34" charset="0"/>
                <a:cs typeface="+mn-cs"/>
              </a:rPr>
              <a:t>LOGO</a:t>
            </a:r>
          </a:p>
        </p:txBody>
      </p:sp>
      <p:sp>
        <p:nvSpPr>
          <p:cNvPr id="186" name="Freeform 381"/>
          <p:cNvSpPr>
            <a:spLocks noEditPoints="1"/>
          </p:cNvSpPr>
          <p:nvPr/>
        </p:nvSpPr>
        <p:spPr bwMode="gray">
          <a:xfrm>
            <a:off x="2124075" y="1268413"/>
            <a:ext cx="5616575" cy="3743325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87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308725"/>
            <a:ext cx="18002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 userDrawn="1"/>
        </p:nvSpPr>
        <p:spPr bwMode="auto">
          <a:xfrm>
            <a:off x="2606675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504B-FB11-4D66-9826-A7F939D7F516}" type="datetimeFigureOut">
              <a:rPr lang="en-US"/>
              <a:pPr>
                <a:defRPr/>
              </a:pPr>
              <a:t>9/26/2016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D6B6-DF43-4AE0-A40C-1CC17924A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0D9D3-E917-4CB3-9F6D-1709B8FAC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2386-D962-49F6-AE72-4CFB8A71C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2E57-D6D0-433D-98B6-F8B8D3ACD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6AC8-6BFC-4564-AC60-BFD8075BC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04A2-7401-4107-A6A2-6869AF2E9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BB7B6-92AF-4A3E-9DB2-7610E8A55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9E5C-10B8-4A5B-8860-100F08D27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2E74D7-DF07-4CA3-8E8B-2DEA4D1EE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0" r:id="rId4"/>
    <p:sldLayoutId id="2147483919" r:id="rId5"/>
    <p:sldLayoutId id="2147483918" r:id="rId6"/>
    <p:sldLayoutId id="2147483924" r:id="rId7"/>
    <p:sldLayoutId id="2147483917" r:id="rId8"/>
    <p:sldLayoutId id="2147483925" r:id="rId9"/>
    <p:sldLayoutId id="2147483916" r:id="rId10"/>
    <p:sldLayoutId id="2147483926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088" y="1268413"/>
            <a:ext cx="7543800" cy="2047875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 независимой оценке квалификации</a:t>
            </a:r>
            <a:r>
              <a:rPr lang="ru-RU" sz="4000" b="1" smtClean="0">
                <a:solidFill>
                  <a:srgbClr val="4E422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4E422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smtClean="0">
              <a:solidFill>
                <a:srgbClr val="4E422C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body" idx="1"/>
          </p:nvPr>
        </p:nvSpPr>
        <p:spPr>
          <a:xfrm>
            <a:off x="827088" y="4437063"/>
            <a:ext cx="7543800" cy="1143000"/>
          </a:xfrm>
        </p:spPr>
        <p:txBody>
          <a:bodyPr anchor="b"/>
          <a:lstStyle/>
          <a:p>
            <a:pPr eaLnBrk="1" hangingPunct="1"/>
            <a:r>
              <a:rPr lang="ru-RU" sz="2000" b="1" cap="none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14 СЕНТЯБРЯ 2016 Г.,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0" tIns="132207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12750" algn="ctr" eaLnBrk="1" hangingPunct="1">
              <a:defRPr/>
            </a:pPr>
            <a:r>
              <a:rPr 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Цели и задачи независимой оценки</a:t>
            </a:r>
          </a:p>
        </p:txBody>
      </p:sp>
      <p:sp>
        <p:nvSpPr>
          <p:cNvPr id="25602" name="object 3"/>
          <p:cNvSpPr>
            <a:spLocks noGrp="1"/>
          </p:cNvSpPr>
          <p:nvPr>
            <p:ph type="body" idx="4294967295"/>
          </p:nvPr>
        </p:nvSpPr>
        <p:spPr>
          <a:xfrm>
            <a:off x="0" y="836613"/>
            <a:ext cx="9144000" cy="5537200"/>
          </a:xfrm>
          <a:solidFill>
            <a:schemeClr val="bg1"/>
          </a:solidFill>
        </p:spPr>
        <p:txBody>
          <a:bodyPr tIns="0" bIns="0">
            <a:spAutoFit/>
          </a:bodyPr>
          <a:lstStyle/>
          <a:p>
            <a:pPr marL="355600" indent="-342900" eaLnBrk="1" hangingPunct="1">
              <a:spcBef>
                <a:spcPct val="0"/>
              </a:spcBef>
              <a:buFont typeface="Wingdings" pitchFamily="2" charset="2"/>
              <a:buChar char=""/>
              <a:tabLst>
                <a:tab pos="355600" algn="l"/>
              </a:tabLst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повышение профессиональной мобильности работников;</a:t>
            </a:r>
          </a:p>
          <a:p>
            <a:pPr marL="355600" indent="-342900" eaLnBrk="1" hangingPunct="1">
              <a:spcBef>
                <a:spcPts val="575"/>
              </a:spcBef>
              <a:buFont typeface="Wingdings" pitchFamily="2" charset="2"/>
              <a:buChar char=""/>
              <a:tabLst>
                <a:tab pos="355600" algn="l"/>
              </a:tabLst>
            </a:pP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качества профессионального образования и обучения;</a:t>
            </a:r>
          </a:p>
          <a:p>
            <a:pPr marL="355600" indent="-342900" eaLnBrk="1" hangingPunct="1">
              <a:spcBef>
                <a:spcPts val="575"/>
              </a:spcBef>
              <a:buFont typeface="Wingdings" pitchFamily="2" charset="2"/>
              <a:buChar char=""/>
              <a:tabLst>
                <a:tab pos="355600" algn="l"/>
              </a:tabLst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участия работников в непрерывном  образовании;</a:t>
            </a:r>
          </a:p>
          <a:p>
            <a:pPr marL="355600" indent="-342900" eaLnBrk="1" hangingPunct="1">
              <a:spcBef>
                <a:spcPts val="575"/>
              </a:spcBef>
              <a:buFont typeface="Wingdings" pitchFamily="2" charset="2"/>
              <a:buChar char=""/>
              <a:tabLst>
                <a:tab pos="355600" algn="l"/>
              </a:tabLst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усиление роли профессиональных сообществ в развитии</a:t>
            </a:r>
          </a:p>
          <a:p>
            <a:pPr marL="355600" indent="-342900" eaLnBrk="1" hangingPunct="1">
              <a:spcBef>
                <a:spcPct val="0"/>
              </a:spcBef>
              <a:tabLst>
                <a:tab pos="355600" algn="l"/>
              </a:tabLst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профессиональных квалификаций;</a:t>
            </a:r>
          </a:p>
          <a:p>
            <a:pPr marL="355600" indent="-342900" eaLnBrk="1" hangingPunct="1">
              <a:spcBef>
                <a:spcPts val="575"/>
              </a:spcBef>
              <a:buFont typeface="Wingdings" pitchFamily="2" charset="2"/>
              <a:buChar char=""/>
              <a:tabLst>
                <a:tab pos="355600" algn="l"/>
              </a:tabLst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установление и (или) подтверждение соответствия</a:t>
            </a:r>
          </a:p>
          <a:p>
            <a:pPr marL="355600" indent="-342900" eaLnBrk="1" hangingPunct="1">
              <a:spcBef>
                <a:spcPct val="0"/>
              </a:spcBef>
              <a:tabLst>
                <a:tab pos="355600" algn="l"/>
              </a:tabLst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квалификации соискателя положениям ПС;</a:t>
            </a:r>
          </a:p>
          <a:p>
            <a:pPr marL="355600" indent="-342900" eaLnBrk="1" hangingPunct="1">
              <a:spcBef>
                <a:spcPts val="575"/>
              </a:spcBef>
              <a:buFont typeface="Wingdings" pitchFamily="2" charset="2"/>
              <a:buChar char=""/>
              <a:tabLst>
                <a:tab pos="355600" algn="l"/>
              </a:tabLst>
            </a:pPr>
            <a:r>
              <a:rPr lang="ru-RU" sz="2800" b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повышение конкурентоспособности на рынке труда лиц,  прошедших оценку квалификации.</a:t>
            </a:r>
          </a:p>
        </p:txBody>
      </p:sp>
      <p:sp>
        <p:nvSpPr>
          <p:cNvPr id="25603" name="object 4"/>
          <p:cNvSpPr txBox="1">
            <a:spLocks noChangeArrowheads="1"/>
          </p:cNvSpPr>
          <p:nvPr/>
        </p:nvSpPr>
        <p:spPr bwMode="auto">
          <a:xfrm>
            <a:off x="6632575" y="6397625"/>
            <a:ext cx="115888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defTabSz="914400"/>
            <a:r>
              <a:rPr lang="ru-RU" sz="1400">
                <a:solidFill>
                  <a:srgbClr val="A4002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bject 2"/>
          <p:cNvSpPr>
            <a:spLocks noGrp="1"/>
          </p:cNvSpPr>
          <p:nvPr>
            <p:ph type="body" idx="4294967295"/>
          </p:nvPr>
        </p:nvSpPr>
        <p:spPr>
          <a:xfrm>
            <a:off x="900113" y="836613"/>
            <a:ext cx="7543800" cy="2170112"/>
          </a:xfrm>
        </p:spPr>
        <p:txBody>
          <a:bodyPr tIns="248665" bIns="0">
            <a:spAutoFit/>
          </a:bodyPr>
          <a:lstStyle/>
          <a:p>
            <a:pPr marL="11113" indent="0" algn="ctr" eaLnBrk="1" hangingPunct="1">
              <a:spcBef>
                <a:spcPct val="0"/>
              </a:spcBef>
            </a:pPr>
            <a:r>
              <a:rPr lang="ru-RU" sz="2800" b="1" i="1" smtClean="0">
                <a:solidFill>
                  <a:srgbClr val="001F5F"/>
                </a:solidFill>
                <a:latin typeface="Verdana" pitchFamily="34" charset="0"/>
              </a:rPr>
              <a:t>Оценка </a:t>
            </a:r>
            <a:r>
              <a:rPr lang="ru-RU" sz="2800" b="1" i="1" smtClean="0">
                <a:solidFill>
                  <a:srgbClr val="FF0000"/>
                </a:solidFill>
                <a:latin typeface="Verdana" pitchFamily="34" charset="0"/>
              </a:rPr>
              <a:t>соответствия квалификации соискателя положениям  профессионального стандарта</a:t>
            </a:r>
            <a:r>
              <a:rPr lang="ru-RU" sz="2800" b="1" i="1" smtClean="0">
                <a:solidFill>
                  <a:srgbClr val="001F5F"/>
                </a:solidFill>
                <a:latin typeface="Verdana" pitchFamily="34" charset="0"/>
              </a:rPr>
              <a:t>, проведенная  центром оценки квалификации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0" tIns="185039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630238" eaLnBrk="1" hangingPunct="1">
              <a:defRPr/>
            </a:pPr>
            <a:r>
              <a:rPr lang="ru-RU" sz="2000" b="1" smtClean="0">
                <a:solidFill>
                  <a:srgbClr val="000099"/>
                </a:solidFill>
                <a:latin typeface="Arial Black" pitchFamily="34" charset="0"/>
              </a:rPr>
              <a:t>НЕЗАВИСИМАЯ ОЦЕНКА КВАЛИФИКАЦИИ</a:t>
            </a:r>
          </a:p>
        </p:txBody>
      </p:sp>
      <p:sp>
        <p:nvSpPr>
          <p:cNvPr id="26627" name="object 4"/>
          <p:cNvSpPr>
            <a:spLocks/>
          </p:cNvSpPr>
          <p:nvPr/>
        </p:nvSpPr>
        <p:spPr bwMode="auto">
          <a:xfrm>
            <a:off x="1477963" y="3717925"/>
            <a:ext cx="792162" cy="863600"/>
          </a:xfrm>
          <a:custGeom>
            <a:avLst/>
            <a:gdLst>
              <a:gd name="T0" fmla="*/ 792480 w 792480"/>
              <a:gd name="T1" fmla="*/ 467868 h 864235"/>
              <a:gd name="T2" fmla="*/ 0 w 792480"/>
              <a:gd name="T3" fmla="*/ 467868 h 864235"/>
              <a:gd name="T4" fmla="*/ 396239 w 792480"/>
              <a:gd name="T5" fmla="*/ 864107 h 864235"/>
              <a:gd name="T6" fmla="*/ 792480 w 792480"/>
              <a:gd name="T7" fmla="*/ 467868 h 864235"/>
              <a:gd name="T8" fmla="*/ 594359 w 792480"/>
              <a:gd name="T9" fmla="*/ 0 h 864235"/>
              <a:gd name="T10" fmla="*/ 198119 w 792480"/>
              <a:gd name="T11" fmla="*/ 0 h 864235"/>
              <a:gd name="T12" fmla="*/ 198119 w 792480"/>
              <a:gd name="T13" fmla="*/ 467868 h 864235"/>
              <a:gd name="T14" fmla="*/ 594359 w 792480"/>
              <a:gd name="T15" fmla="*/ 467868 h 864235"/>
              <a:gd name="T16" fmla="*/ 594359 w 792480"/>
              <a:gd name="T17" fmla="*/ 0 h 8642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92480"/>
              <a:gd name="T28" fmla="*/ 0 h 864235"/>
              <a:gd name="T29" fmla="*/ 792480 w 792480"/>
              <a:gd name="T30" fmla="*/ 864235 h 8642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92480" h="864235">
                <a:moveTo>
                  <a:pt x="792480" y="467868"/>
                </a:moveTo>
                <a:lnTo>
                  <a:pt x="0" y="467868"/>
                </a:lnTo>
                <a:lnTo>
                  <a:pt x="396239" y="864107"/>
                </a:lnTo>
                <a:lnTo>
                  <a:pt x="792480" y="467868"/>
                </a:lnTo>
                <a:close/>
              </a:path>
              <a:path w="792480" h="864235">
                <a:moveTo>
                  <a:pt x="594359" y="0"/>
                </a:moveTo>
                <a:lnTo>
                  <a:pt x="198119" y="0"/>
                </a:lnTo>
                <a:lnTo>
                  <a:pt x="198119" y="467868"/>
                </a:lnTo>
                <a:lnTo>
                  <a:pt x="594359" y="467868"/>
                </a:lnTo>
                <a:lnTo>
                  <a:pt x="594359" y="0"/>
                </a:lnTo>
                <a:close/>
              </a:path>
            </a:pathLst>
          </a:cu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28" name="object 5"/>
          <p:cNvSpPr>
            <a:spLocks/>
          </p:cNvSpPr>
          <p:nvPr/>
        </p:nvSpPr>
        <p:spPr bwMode="auto">
          <a:xfrm>
            <a:off x="1477963" y="3717925"/>
            <a:ext cx="792162" cy="863600"/>
          </a:xfrm>
          <a:custGeom>
            <a:avLst/>
            <a:gdLst>
              <a:gd name="T0" fmla="*/ 0 w 792480"/>
              <a:gd name="T1" fmla="*/ 467868 h 864235"/>
              <a:gd name="T2" fmla="*/ 198119 w 792480"/>
              <a:gd name="T3" fmla="*/ 467868 h 864235"/>
              <a:gd name="T4" fmla="*/ 198119 w 792480"/>
              <a:gd name="T5" fmla="*/ 0 h 864235"/>
              <a:gd name="T6" fmla="*/ 594359 w 792480"/>
              <a:gd name="T7" fmla="*/ 0 h 864235"/>
              <a:gd name="T8" fmla="*/ 594359 w 792480"/>
              <a:gd name="T9" fmla="*/ 467868 h 864235"/>
              <a:gd name="T10" fmla="*/ 792480 w 792480"/>
              <a:gd name="T11" fmla="*/ 467868 h 864235"/>
              <a:gd name="T12" fmla="*/ 396239 w 792480"/>
              <a:gd name="T13" fmla="*/ 864107 h 864235"/>
              <a:gd name="T14" fmla="*/ 0 w 792480"/>
              <a:gd name="T15" fmla="*/ 467868 h 8642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92480"/>
              <a:gd name="T25" fmla="*/ 0 h 864235"/>
              <a:gd name="T26" fmla="*/ 792480 w 792480"/>
              <a:gd name="T27" fmla="*/ 864235 h 8642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92480" h="864235">
                <a:moveTo>
                  <a:pt x="0" y="467868"/>
                </a:moveTo>
                <a:lnTo>
                  <a:pt x="198119" y="467868"/>
                </a:lnTo>
                <a:lnTo>
                  <a:pt x="198119" y="0"/>
                </a:lnTo>
                <a:lnTo>
                  <a:pt x="594359" y="0"/>
                </a:lnTo>
                <a:lnTo>
                  <a:pt x="594359" y="467868"/>
                </a:lnTo>
                <a:lnTo>
                  <a:pt x="792480" y="467868"/>
                </a:lnTo>
                <a:lnTo>
                  <a:pt x="396239" y="864107"/>
                </a:lnTo>
                <a:lnTo>
                  <a:pt x="0" y="467868"/>
                </a:lnTo>
                <a:close/>
              </a:path>
            </a:pathLst>
          </a:custGeom>
          <a:noFill/>
          <a:ln w="25908">
            <a:solidFill>
              <a:srgbClr val="00339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29" name="object 6"/>
          <p:cNvSpPr txBox="1">
            <a:spLocks noChangeArrowheads="1"/>
          </p:cNvSpPr>
          <p:nvPr/>
        </p:nvSpPr>
        <p:spPr bwMode="auto">
          <a:xfrm>
            <a:off x="827088" y="5229225"/>
            <a:ext cx="20208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3" algn="ctr" defTabSz="914400"/>
            <a:r>
              <a:rPr lang="ru-RU" sz="1600" b="1">
                <a:solidFill>
                  <a:srgbClr val="001F5F"/>
                </a:solidFill>
                <a:latin typeface="Arial Black" pitchFamily="34" charset="0"/>
              </a:rPr>
              <a:t>Наименование    квалификации</a:t>
            </a:r>
            <a:endParaRPr lang="ru-RU" sz="1600">
              <a:latin typeface="Arial Black" pitchFamily="34" charset="0"/>
            </a:endParaRPr>
          </a:p>
        </p:txBody>
      </p:sp>
      <p:sp>
        <p:nvSpPr>
          <p:cNvPr id="26630" name="object 7"/>
          <p:cNvSpPr txBox="1">
            <a:spLocks noChangeArrowheads="1"/>
          </p:cNvSpPr>
          <p:nvPr/>
        </p:nvSpPr>
        <p:spPr bwMode="auto">
          <a:xfrm>
            <a:off x="5435600" y="5084763"/>
            <a:ext cx="34956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801688" algn="ctr" defTabSz="914400"/>
            <a:r>
              <a:rPr lang="ru-RU" sz="1600" b="1">
                <a:solidFill>
                  <a:srgbClr val="001F5F"/>
                </a:solidFill>
                <a:latin typeface="Arial Black" pitchFamily="34" charset="0"/>
              </a:rPr>
              <a:t>Положения ПС, на  соответствие которым</a:t>
            </a:r>
            <a:r>
              <a:rPr lang="ru-RU" sz="1600" b="1">
                <a:solidFill>
                  <a:srgbClr val="001F5F"/>
                </a:solidFill>
              </a:rPr>
              <a:t> </a:t>
            </a:r>
            <a:r>
              <a:rPr lang="ru-RU" sz="1600" b="1">
                <a:solidFill>
                  <a:srgbClr val="001F5F"/>
                </a:solidFill>
                <a:latin typeface="Arial Black" pitchFamily="34" charset="0"/>
              </a:rPr>
              <a:t>проводится</a:t>
            </a:r>
            <a:r>
              <a:rPr lang="ru-RU" sz="1600" b="1">
                <a:solidFill>
                  <a:srgbClr val="001F5F"/>
                </a:solidFill>
              </a:rPr>
              <a:t> </a:t>
            </a:r>
            <a:r>
              <a:rPr lang="ru-RU" sz="1600" b="1">
                <a:solidFill>
                  <a:srgbClr val="001F5F"/>
                </a:solidFill>
                <a:latin typeface="Arial Black" pitchFamily="34" charset="0"/>
              </a:rPr>
              <a:t>оценка квалификации</a:t>
            </a:r>
          </a:p>
        </p:txBody>
      </p:sp>
      <p:sp>
        <p:nvSpPr>
          <p:cNvPr id="26631" name="object 8"/>
          <p:cNvSpPr>
            <a:spLocks/>
          </p:cNvSpPr>
          <p:nvPr/>
        </p:nvSpPr>
        <p:spPr bwMode="auto">
          <a:xfrm>
            <a:off x="6661150" y="3789363"/>
            <a:ext cx="792163" cy="863600"/>
          </a:xfrm>
          <a:custGeom>
            <a:avLst/>
            <a:gdLst>
              <a:gd name="T0" fmla="*/ 792479 w 792479"/>
              <a:gd name="T1" fmla="*/ 467868 h 864235"/>
              <a:gd name="T2" fmla="*/ 0 w 792479"/>
              <a:gd name="T3" fmla="*/ 467868 h 864235"/>
              <a:gd name="T4" fmla="*/ 396239 w 792479"/>
              <a:gd name="T5" fmla="*/ 864107 h 864235"/>
              <a:gd name="T6" fmla="*/ 792479 w 792479"/>
              <a:gd name="T7" fmla="*/ 467868 h 864235"/>
              <a:gd name="T8" fmla="*/ 594359 w 792479"/>
              <a:gd name="T9" fmla="*/ 0 h 864235"/>
              <a:gd name="T10" fmla="*/ 198119 w 792479"/>
              <a:gd name="T11" fmla="*/ 0 h 864235"/>
              <a:gd name="T12" fmla="*/ 198119 w 792479"/>
              <a:gd name="T13" fmla="*/ 467868 h 864235"/>
              <a:gd name="T14" fmla="*/ 594359 w 792479"/>
              <a:gd name="T15" fmla="*/ 467868 h 864235"/>
              <a:gd name="T16" fmla="*/ 594359 w 792479"/>
              <a:gd name="T17" fmla="*/ 0 h 8642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92479"/>
              <a:gd name="T28" fmla="*/ 0 h 864235"/>
              <a:gd name="T29" fmla="*/ 792479 w 792479"/>
              <a:gd name="T30" fmla="*/ 864235 h 8642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92479" h="864235">
                <a:moveTo>
                  <a:pt x="792479" y="467868"/>
                </a:moveTo>
                <a:lnTo>
                  <a:pt x="0" y="467868"/>
                </a:lnTo>
                <a:lnTo>
                  <a:pt x="396239" y="864107"/>
                </a:lnTo>
                <a:lnTo>
                  <a:pt x="792479" y="467868"/>
                </a:lnTo>
                <a:close/>
              </a:path>
              <a:path w="792479" h="864235">
                <a:moveTo>
                  <a:pt x="594359" y="0"/>
                </a:moveTo>
                <a:lnTo>
                  <a:pt x="198119" y="0"/>
                </a:lnTo>
                <a:lnTo>
                  <a:pt x="198119" y="467868"/>
                </a:lnTo>
                <a:lnTo>
                  <a:pt x="594359" y="467868"/>
                </a:lnTo>
                <a:lnTo>
                  <a:pt x="594359" y="0"/>
                </a:lnTo>
                <a:close/>
              </a:path>
            </a:pathLst>
          </a:cu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2" name="object 9"/>
          <p:cNvSpPr>
            <a:spLocks/>
          </p:cNvSpPr>
          <p:nvPr/>
        </p:nvSpPr>
        <p:spPr bwMode="auto">
          <a:xfrm>
            <a:off x="6659563" y="3789363"/>
            <a:ext cx="792162" cy="863600"/>
          </a:xfrm>
          <a:custGeom>
            <a:avLst/>
            <a:gdLst>
              <a:gd name="T0" fmla="*/ 0 w 792479"/>
              <a:gd name="T1" fmla="*/ 467868 h 864235"/>
              <a:gd name="T2" fmla="*/ 198119 w 792479"/>
              <a:gd name="T3" fmla="*/ 467868 h 864235"/>
              <a:gd name="T4" fmla="*/ 198119 w 792479"/>
              <a:gd name="T5" fmla="*/ 0 h 864235"/>
              <a:gd name="T6" fmla="*/ 594359 w 792479"/>
              <a:gd name="T7" fmla="*/ 0 h 864235"/>
              <a:gd name="T8" fmla="*/ 594359 w 792479"/>
              <a:gd name="T9" fmla="*/ 467868 h 864235"/>
              <a:gd name="T10" fmla="*/ 792479 w 792479"/>
              <a:gd name="T11" fmla="*/ 467868 h 864235"/>
              <a:gd name="T12" fmla="*/ 396239 w 792479"/>
              <a:gd name="T13" fmla="*/ 864107 h 864235"/>
              <a:gd name="T14" fmla="*/ 0 w 792479"/>
              <a:gd name="T15" fmla="*/ 467868 h 8642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92479"/>
              <a:gd name="T25" fmla="*/ 0 h 864235"/>
              <a:gd name="T26" fmla="*/ 792479 w 792479"/>
              <a:gd name="T27" fmla="*/ 864235 h 8642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92479" h="864235">
                <a:moveTo>
                  <a:pt x="0" y="467868"/>
                </a:moveTo>
                <a:lnTo>
                  <a:pt x="198119" y="467868"/>
                </a:lnTo>
                <a:lnTo>
                  <a:pt x="198119" y="0"/>
                </a:lnTo>
                <a:lnTo>
                  <a:pt x="594359" y="0"/>
                </a:lnTo>
                <a:lnTo>
                  <a:pt x="594359" y="467868"/>
                </a:lnTo>
                <a:lnTo>
                  <a:pt x="792479" y="467868"/>
                </a:lnTo>
                <a:lnTo>
                  <a:pt x="396239" y="864107"/>
                </a:lnTo>
                <a:lnTo>
                  <a:pt x="0" y="467868"/>
                </a:lnTo>
                <a:close/>
              </a:path>
            </a:pathLst>
          </a:custGeom>
          <a:noFill/>
          <a:ln w="25908">
            <a:solidFill>
              <a:srgbClr val="00339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3" name="object 10"/>
          <p:cNvSpPr txBox="1">
            <a:spLocks noChangeArrowheads="1"/>
          </p:cNvSpPr>
          <p:nvPr/>
        </p:nvSpPr>
        <p:spPr bwMode="auto">
          <a:xfrm>
            <a:off x="3059113" y="3573463"/>
            <a:ext cx="29606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241300" defTabSz="914400">
              <a:tabLst>
                <a:tab pos="2139950" algn="l"/>
              </a:tabLst>
            </a:pPr>
            <a:r>
              <a:rPr lang="ru-RU" sz="2000" b="1" i="1">
                <a:solidFill>
                  <a:srgbClr val="A40020"/>
                </a:solidFill>
                <a:latin typeface="Verdana" pitchFamily="34" charset="0"/>
              </a:rPr>
              <a:t>Разработка СПК,  утверждение	НСПК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26634" name="object 11"/>
          <p:cNvSpPr>
            <a:spLocks/>
          </p:cNvSpPr>
          <p:nvPr/>
        </p:nvSpPr>
        <p:spPr bwMode="auto">
          <a:xfrm>
            <a:off x="3203575" y="4581525"/>
            <a:ext cx="1425575" cy="749300"/>
          </a:xfrm>
          <a:custGeom>
            <a:avLst/>
            <a:gdLst>
              <a:gd name="T0" fmla="*/ 58674 w 1425575"/>
              <a:gd name="T1" fmla="*/ 657733 h 750570"/>
              <a:gd name="T2" fmla="*/ 54737 w 1425575"/>
              <a:gd name="T3" fmla="*/ 658622 h 750570"/>
              <a:gd name="T4" fmla="*/ 52831 w 1425575"/>
              <a:gd name="T5" fmla="*/ 661543 h 750570"/>
              <a:gd name="T6" fmla="*/ 0 w 1425575"/>
              <a:gd name="T7" fmla="*/ 745363 h 750570"/>
              <a:gd name="T8" fmla="*/ 98932 w 1425575"/>
              <a:gd name="T9" fmla="*/ 750189 h 750570"/>
              <a:gd name="T10" fmla="*/ 102488 w 1425575"/>
              <a:gd name="T11" fmla="*/ 750316 h 750570"/>
              <a:gd name="T12" fmla="*/ 105409 w 1425575"/>
              <a:gd name="T13" fmla="*/ 747649 h 750570"/>
              <a:gd name="T14" fmla="*/ 105582 w 1425575"/>
              <a:gd name="T15" fmla="*/ 745236 h 750570"/>
              <a:gd name="T16" fmla="*/ 14096 w 1425575"/>
              <a:gd name="T17" fmla="*/ 745236 h 750570"/>
              <a:gd name="T18" fmla="*/ 8255 w 1425575"/>
              <a:gd name="T19" fmla="*/ 733933 h 750570"/>
              <a:gd name="T20" fmla="*/ 29041 w 1425575"/>
              <a:gd name="T21" fmla="*/ 723122 h 750570"/>
              <a:gd name="T22" fmla="*/ 63626 w 1425575"/>
              <a:gd name="T23" fmla="*/ 668401 h 750570"/>
              <a:gd name="T24" fmla="*/ 65531 w 1425575"/>
              <a:gd name="T25" fmla="*/ 665353 h 750570"/>
              <a:gd name="T26" fmla="*/ 64643 w 1425575"/>
              <a:gd name="T27" fmla="*/ 661416 h 750570"/>
              <a:gd name="T28" fmla="*/ 61594 w 1425575"/>
              <a:gd name="T29" fmla="*/ 659638 h 750570"/>
              <a:gd name="T30" fmla="*/ 58674 w 1425575"/>
              <a:gd name="T31" fmla="*/ 657733 h 750570"/>
              <a:gd name="T32" fmla="*/ 29041 w 1425575"/>
              <a:gd name="T33" fmla="*/ 723122 h 750570"/>
              <a:gd name="T34" fmla="*/ 8255 w 1425575"/>
              <a:gd name="T35" fmla="*/ 733933 h 750570"/>
              <a:gd name="T36" fmla="*/ 14096 w 1425575"/>
              <a:gd name="T37" fmla="*/ 745236 h 750570"/>
              <a:gd name="T38" fmla="*/ 18491 w 1425575"/>
              <a:gd name="T39" fmla="*/ 742950 h 750570"/>
              <a:gd name="T40" fmla="*/ 16509 w 1425575"/>
              <a:gd name="T41" fmla="*/ 742950 h 750570"/>
              <a:gd name="T42" fmla="*/ 11430 w 1425575"/>
              <a:gd name="T43" fmla="*/ 733171 h 750570"/>
              <a:gd name="T44" fmla="*/ 22690 w 1425575"/>
              <a:gd name="T45" fmla="*/ 733171 h 750570"/>
              <a:gd name="T46" fmla="*/ 29041 w 1425575"/>
              <a:gd name="T47" fmla="*/ 723122 h 750570"/>
              <a:gd name="T48" fmla="*/ 35065 w 1425575"/>
              <a:gd name="T49" fmla="*/ 734328 h 750570"/>
              <a:gd name="T50" fmla="*/ 14096 w 1425575"/>
              <a:gd name="T51" fmla="*/ 745236 h 750570"/>
              <a:gd name="T52" fmla="*/ 105582 w 1425575"/>
              <a:gd name="T53" fmla="*/ 745236 h 750570"/>
              <a:gd name="T54" fmla="*/ 105706 w 1425575"/>
              <a:gd name="T55" fmla="*/ 742950 h 750570"/>
              <a:gd name="T56" fmla="*/ 105791 w 1425575"/>
              <a:gd name="T57" fmla="*/ 740664 h 750570"/>
              <a:gd name="T58" fmla="*/ 103123 w 1425575"/>
              <a:gd name="T59" fmla="*/ 737616 h 750570"/>
              <a:gd name="T60" fmla="*/ 99568 w 1425575"/>
              <a:gd name="T61" fmla="*/ 737489 h 750570"/>
              <a:gd name="T62" fmla="*/ 35065 w 1425575"/>
              <a:gd name="T63" fmla="*/ 734328 h 750570"/>
              <a:gd name="T64" fmla="*/ 11430 w 1425575"/>
              <a:gd name="T65" fmla="*/ 733171 h 750570"/>
              <a:gd name="T66" fmla="*/ 16509 w 1425575"/>
              <a:gd name="T67" fmla="*/ 742950 h 750570"/>
              <a:gd name="T68" fmla="*/ 22352 w 1425575"/>
              <a:gd name="T69" fmla="*/ 733706 h 750570"/>
              <a:gd name="T70" fmla="*/ 11430 w 1425575"/>
              <a:gd name="T71" fmla="*/ 733171 h 750570"/>
              <a:gd name="T72" fmla="*/ 22352 w 1425575"/>
              <a:gd name="T73" fmla="*/ 733706 h 750570"/>
              <a:gd name="T74" fmla="*/ 16509 w 1425575"/>
              <a:gd name="T75" fmla="*/ 742950 h 750570"/>
              <a:gd name="T76" fmla="*/ 18491 w 1425575"/>
              <a:gd name="T77" fmla="*/ 742950 h 750570"/>
              <a:gd name="T78" fmla="*/ 35065 w 1425575"/>
              <a:gd name="T79" fmla="*/ 734328 h 750570"/>
              <a:gd name="T80" fmla="*/ 22352 w 1425575"/>
              <a:gd name="T81" fmla="*/ 733706 h 750570"/>
              <a:gd name="T82" fmla="*/ 1419479 w 1425575"/>
              <a:gd name="T83" fmla="*/ 0 h 750570"/>
              <a:gd name="T84" fmla="*/ 29041 w 1425575"/>
              <a:gd name="T85" fmla="*/ 723122 h 750570"/>
              <a:gd name="T86" fmla="*/ 22352 w 1425575"/>
              <a:gd name="T87" fmla="*/ 733706 h 750570"/>
              <a:gd name="T88" fmla="*/ 35065 w 1425575"/>
              <a:gd name="T89" fmla="*/ 734328 h 750570"/>
              <a:gd name="T90" fmla="*/ 1425320 w 1425575"/>
              <a:gd name="T91" fmla="*/ 11175 h 750570"/>
              <a:gd name="T92" fmla="*/ 1419479 w 1425575"/>
              <a:gd name="T93" fmla="*/ 0 h 750570"/>
              <a:gd name="T94" fmla="*/ 22690 w 1425575"/>
              <a:gd name="T95" fmla="*/ 733171 h 750570"/>
              <a:gd name="T96" fmla="*/ 11430 w 1425575"/>
              <a:gd name="T97" fmla="*/ 733171 h 750570"/>
              <a:gd name="T98" fmla="*/ 22352 w 1425575"/>
              <a:gd name="T99" fmla="*/ 733706 h 750570"/>
              <a:gd name="T100" fmla="*/ 22690 w 1425575"/>
              <a:gd name="T101" fmla="*/ 733171 h 75057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25575"/>
              <a:gd name="T154" fmla="*/ 0 h 750570"/>
              <a:gd name="T155" fmla="*/ 1425575 w 1425575"/>
              <a:gd name="T156" fmla="*/ 750570 h 75057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25575" h="750570">
                <a:moveTo>
                  <a:pt x="58674" y="657733"/>
                </a:moveTo>
                <a:lnTo>
                  <a:pt x="54737" y="658622"/>
                </a:lnTo>
                <a:lnTo>
                  <a:pt x="52831" y="661543"/>
                </a:lnTo>
                <a:lnTo>
                  <a:pt x="0" y="745363"/>
                </a:lnTo>
                <a:lnTo>
                  <a:pt x="98932" y="750189"/>
                </a:lnTo>
                <a:lnTo>
                  <a:pt x="102488" y="750316"/>
                </a:lnTo>
                <a:lnTo>
                  <a:pt x="105409" y="747649"/>
                </a:lnTo>
                <a:lnTo>
                  <a:pt x="105582" y="745236"/>
                </a:lnTo>
                <a:lnTo>
                  <a:pt x="14096" y="745236"/>
                </a:lnTo>
                <a:lnTo>
                  <a:pt x="8255" y="733933"/>
                </a:lnTo>
                <a:lnTo>
                  <a:pt x="29041" y="723122"/>
                </a:lnTo>
                <a:lnTo>
                  <a:pt x="63626" y="668401"/>
                </a:lnTo>
                <a:lnTo>
                  <a:pt x="65531" y="665353"/>
                </a:lnTo>
                <a:lnTo>
                  <a:pt x="64643" y="661416"/>
                </a:lnTo>
                <a:lnTo>
                  <a:pt x="61594" y="659638"/>
                </a:lnTo>
                <a:lnTo>
                  <a:pt x="58674" y="657733"/>
                </a:lnTo>
                <a:close/>
              </a:path>
              <a:path w="1425575" h="750570">
                <a:moveTo>
                  <a:pt x="29041" y="723122"/>
                </a:moveTo>
                <a:lnTo>
                  <a:pt x="8255" y="733933"/>
                </a:lnTo>
                <a:lnTo>
                  <a:pt x="14096" y="745236"/>
                </a:lnTo>
                <a:lnTo>
                  <a:pt x="18491" y="742950"/>
                </a:lnTo>
                <a:lnTo>
                  <a:pt x="16509" y="742950"/>
                </a:lnTo>
                <a:lnTo>
                  <a:pt x="11430" y="733171"/>
                </a:lnTo>
                <a:lnTo>
                  <a:pt x="22690" y="733171"/>
                </a:lnTo>
                <a:lnTo>
                  <a:pt x="29041" y="723122"/>
                </a:lnTo>
                <a:close/>
              </a:path>
              <a:path w="1425575" h="750570">
                <a:moveTo>
                  <a:pt x="35065" y="734328"/>
                </a:moveTo>
                <a:lnTo>
                  <a:pt x="14096" y="745236"/>
                </a:lnTo>
                <a:lnTo>
                  <a:pt x="105582" y="745236"/>
                </a:lnTo>
                <a:lnTo>
                  <a:pt x="105706" y="742950"/>
                </a:lnTo>
                <a:lnTo>
                  <a:pt x="105791" y="740664"/>
                </a:lnTo>
                <a:lnTo>
                  <a:pt x="103123" y="737616"/>
                </a:lnTo>
                <a:lnTo>
                  <a:pt x="99568" y="737489"/>
                </a:lnTo>
                <a:lnTo>
                  <a:pt x="35065" y="734328"/>
                </a:lnTo>
                <a:close/>
              </a:path>
              <a:path w="1425575" h="750570">
                <a:moveTo>
                  <a:pt x="11430" y="733171"/>
                </a:moveTo>
                <a:lnTo>
                  <a:pt x="16509" y="742950"/>
                </a:lnTo>
                <a:lnTo>
                  <a:pt x="22352" y="733706"/>
                </a:lnTo>
                <a:lnTo>
                  <a:pt x="11430" y="733171"/>
                </a:lnTo>
                <a:close/>
              </a:path>
              <a:path w="1425575" h="750570">
                <a:moveTo>
                  <a:pt x="22352" y="733706"/>
                </a:moveTo>
                <a:lnTo>
                  <a:pt x="16509" y="742950"/>
                </a:lnTo>
                <a:lnTo>
                  <a:pt x="18491" y="742950"/>
                </a:lnTo>
                <a:lnTo>
                  <a:pt x="35065" y="734328"/>
                </a:lnTo>
                <a:lnTo>
                  <a:pt x="22352" y="733706"/>
                </a:lnTo>
                <a:close/>
              </a:path>
              <a:path w="1425575" h="750570">
                <a:moveTo>
                  <a:pt x="1419479" y="0"/>
                </a:moveTo>
                <a:lnTo>
                  <a:pt x="29041" y="723122"/>
                </a:lnTo>
                <a:lnTo>
                  <a:pt x="22352" y="733706"/>
                </a:lnTo>
                <a:lnTo>
                  <a:pt x="35065" y="734328"/>
                </a:lnTo>
                <a:lnTo>
                  <a:pt x="1425320" y="11175"/>
                </a:lnTo>
                <a:lnTo>
                  <a:pt x="1419479" y="0"/>
                </a:lnTo>
                <a:close/>
              </a:path>
              <a:path w="1425575" h="750570">
                <a:moveTo>
                  <a:pt x="22690" y="733171"/>
                </a:moveTo>
                <a:lnTo>
                  <a:pt x="11430" y="733171"/>
                </a:lnTo>
                <a:lnTo>
                  <a:pt x="22352" y="733706"/>
                </a:lnTo>
                <a:lnTo>
                  <a:pt x="22690" y="733171"/>
                </a:lnTo>
                <a:close/>
              </a:path>
            </a:pathLst>
          </a:cu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35" name="object 12"/>
          <p:cNvSpPr>
            <a:spLocks/>
          </p:cNvSpPr>
          <p:nvPr/>
        </p:nvSpPr>
        <p:spPr bwMode="auto">
          <a:xfrm>
            <a:off x="4594225" y="4602163"/>
            <a:ext cx="1223963" cy="758825"/>
          </a:xfrm>
          <a:custGeom>
            <a:avLst/>
            <a:gdLst>
              <a:gd name="T0" fmla="*/ 1123823 w 1223010"/>
              <a:gd name="T1" fmla="*/ 744219 h 760095"/>
              <a:gd name="T2" fmla="*/ 1120267 w 1223010"/>
              <a:gd name="T3" fmla="*/ 744219 h 760095"/>
              <a:gd name="T4" fmla="*/ 1117346 w 1223010"/>
              <a:gd name="T5" fmla="*/ 747013 h 760095"/>
              <a:gd name="T6" fmla="*/ 1117219 w 1223010"/>
              <a:gd name="T7" fmla="*/ 753998 h 760095"/>
              <a:gd name="T8" fmla="*/ 1120013 w 1223010"/>
              <a:gd name="T9" fmla="*/ 756919 h 760095"/>
              <a:gd name="T10" fmla="*/ 1123442 w 1223010"/>
              <a:gd name="T11" fmla="*/ 756919 h 760095"/>
              <a:gd name="T12" fmla="*/ 1222502 w 1223010"/>
              <a:gd name="T13" fmla="*/ 759586 h 760095"/>
              <a:gd name="T14" fmla="*/ 1221827 w 1223010"/>
              <a:gd name="T15" fmla="*/ 758316 h 760095"/>
              <a:gd name="T16" fmla="*/ 1208532 w 1223010"/>
              <a:gd name="T17" fmla="*/ 758316 h 760095"/>
              <a:gd name="T18" fmla="*/ 1188447 w 1223010"/>
              <a:gd name="T19" fmla="*/ 745896 h 760095"/>
              <a:gd name="T20" fmla="*/ 1123823 w 1223010"/>
              <a:gd name="T21" fmla="*/ 744219 h 760095"/>
              <a:gd name="T22" fmla="*/ 1188447 w 1223010"/>
              <a:gd name="T23" fmla="*/ 745896 h 760095"/>
              <a:gd name="T24" fmla="*/ 1208532 w 1223010"/>
              <a:gd name="T25" fmla="*/ 758316 h 760095"/>
              <a:gd name="T26" fmla="*/ 1210008 w 1223010"/>
              <a:gd name="T27" fmla="*/ 755903 h 760095"/>
              <a:gd name="T28" fmla="*/ 1206246 w 1223010"/>
              <a:gd name="T29" fmla="*/ 755903 h 760095"/>
              <a:gd name="T30" fmla="*/ 1201082 w 1223010"/>
              <a:gd name="T31" fmla="*/ 746223 h 760095"/>
              <a:gd name="T32" fmla="*/ 1188447 w 1223010"/>
              <a:gd name="T33" fmla="*/ 745896 h 760095"/>
              <a:gd name="T34" fmla="*/ 1170559 w 1223010"/>
              <a:gd name="T35" fmla="*/ 667765 h 760095"/>
              <a:gd name="T36" fmla="*/ 1167384 w 1223010"/>
              <a:gd name="T37" fmla="*/ 669416 h 760095"/>
              <a:gd name="T38" fmla="*/ 1164336 w 1223010"/>
              <a:gd name="T39" fmla="*/ 671067 h 760095"/>
              <a:gd name="T40" fmla="*/ 1163066 w 1223010"/>
              <a:gd name="T41" fmla="*/ 674877 h 760095"/>
              <a:gd name="T42" fmla="*/ 1164717 w 1223010"/>
              <a:gd name="T43" fmla="*/ 678052 h 760095"/>
              <a:gd name="T44" fmla="*/ 1195195 w 1223010"/>
              <a:gd name="T45" fmla="*/ 735187 h 760095"/>
              <a:gd name="T46" fmla="*/ 1215136 w 1223010"/>
              <a:gd name="T47" fmla="*/ 747521 h 760095"/>
              <a:gd name="T48" fmla="*/ 1208532 w 1223010"/>
              <a:gd name="T49" fmla="*/ 758316 h 760095"/>
              <a:gd name="T50" fmla="*/ 1221827 w 1223010"/>
              <a:gd name="T51" fmla="*/ 758316 h 760095"/>
              <a:gd name="T52" fmla="*/ 1176020 w 1223010"/>
              <a:gd name="T53" fmla="*/ 672083 h 760095"/>
              <a:gd name="T54" fmla="*/ 1174369 w 1223010"/>
              <a:gd name="T55" fmla="*/ 668908 h 760095"/>
              <a:gd name="T56" fmla="*/ 1170559 w 1223010"/>
              <a:gd name="T57" fmla="*/ 667765 h 760095"/>
              <a:gd name="T58" fmla="*/ 1201082 w 1223010"/>
              <a:gd name="T59" fmla="*/ 746223 h 760095"/>
              <a:gd name="T60" fmla="*/ 1206246 w 1223010"/>
              <a:gd name="T61" fmla="*/ 755903 h 760095"/>
              <a:gd name="T62" fmla="*/ 1211961 w 1223010"/>
              <a:gd name="T63" fmla="*/ 746505 h 760095"/>
              <a:gd name="T64" fmla="*/ 1201082 w 1223010"/>
              <a:gd name="T65" fmla="*/ 746223 h 760095"/>
              <a:gd name="T66" fmla="*/ 1195195 w 1223010"/>
              <a:gd name="T67" fmla="*/ 735187 h 760095"/>
              <a:gd name="T68" fmla="*/ 1201082 w 1223010"/>
              <a:gd name="T69" fmla="*/ 746223 h 760095"/>
              <a:gd name="T70" fmla="*/ 1211961 w 1223010"/>
              <a:gd name="T71" fmla="*/ 746505 h 760095"/>
              <a:gd name="T72" fmla="*/ 1206246 w 1223010"/>
              <a:gd name="T73" fmla="*/ 755903 h 760095"/>
              <a:gd name="T74" fmla="*/ 1210008 w 1223010"/>
              <a:gd name="T75" fmla="*/ 755903 h 760095"/>
              <a:gd name="T76" fmla="*/ 1215136 w 1223010"/>
              <a:gd name="T77" fmla="*/ 747521 h 760095"/>
              <a:gd name="T78" fmla="*/ 1195195 w 1223010"/>
              <a:gd name="T79" fmla="*/ 735187 h 760095"/>
              <a:gd name="T80" fmla="*/ 6604 w 1223010"/>
              <a:gd name="T81" fmla="*/ 0 h 760095"/>
              <a:gd name="T82" fmla="*/ 0 w 1223010"/>
              <a:gd name="T83" fmla="*/ 10921 h 760095"/>
              <a:gd name="T84" fmla="*/ 1188447 w 1223010"/>
              <a:gd name="T85" fmla="*/ 745896 h 760095"/>
              <a:gd name="T86" fmla="*/ 1201082 w 1223010"/>
              <a:gd name="T87" fmla="*/ 746223 h 760095"/>
              <a:gd name="T88" fmla="*/ 1195195 w 1223010"/>
              <a:gd name="T89" fmla="*/ 735187 h 760095"/>
              <a:gd name="T90" fmla="*/ 6604 w 1223010"/>
              <a:gd name="T91" fmla="*/ 0 h 76009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223010"/>
              <a:gd name="T139" fmla="*/ 0 h 760095"/>
              <a:gd name="T140" fmla="*/ 1223010 w 1223010"/>
              <a:gd name="T141" fmla="*/ 760095 h 76009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223010" h="760095">
                <a:moveTo>
                  <a:pt x="1123823" y="744219"/>
                </a:moveTo>
                <a:lnTo>
                  <a:pt x="1120267" y="744219"/>
                </a:lnTo>
                <a:lnTo>
                  <a:pt x="1117346" y="747013"/>
                </a:lnTo>
                <a:lnTo>
                  <a:pt x="1117219" y="753998"/>
                </a:lnTo>
                <a:lnTo>
                  <a:pt x="1120013" y="756919"/>
                </a:lnTo>
                <a:lnTo>
                  <a:pt x="1123442" y="756919"/>
                </a:lnTo>
                <a:lnTo>
                  <a:pt x="1222502" y="759586"/>
                </a:lnTo>
                <a:lnTo>
                  <a:pt x="1221827" y="758316"/>
                </a:lnTo>
                <a:lnTo>
                  <a:pt x="1208532" y="758316"/>
                </a:lnTo>
                <a:lnTo>
                  <a:pt x="1188447" y="745896"/>
                </a:lnTo>
                <a:lnTo>
                  <a:pt x="1123823" y="744219"/>
                </a:lnTo>
                <a:close/>
              </a:path>
              <a:path w="1223010" h="760095">
                <a:moveTo>
                  <a:pt x="1188447" y="745896"/>
                </a:moveTo>
                <a:lnTo>
                  <a:pt x="1208532" y="758316"/>
                </a:lnTo>
                <a:lnTo>
                  <a:pt x="1210008" y="755903"/>
                </a:lnTo>
                <a:lnTo>
                  <a:pt x="1206246" y="755903"/>
                </a:lnTo>
                <a:lnTo>
                  <a:pt x="1201082" y="746223"/>
                </a:lnTo>
                <a:lnTo>
                  <a:pt x="1188447" y="745896"/>
                </a:lnTo>
                <a:close/>
              </a:path>
              <a:path w="1223010" h="760095">
                <a:moveTo>
                  <a:pt x="1170559" y="667765"/>
                </a:moveTo>
                <a:lnTo>
                  <a:pt x="1167384" y="669416"/>
                </a:lnTo>
                <a:lnTo>
                  <a:pt x="1164336" y="671067"/>
                </a:lnTo>
                <a:lnTo>
                  <a:pt x="1163066" y="674877"/>
                </a:lnTo>
                <a:lnTo>
                  <a:pt x="1164717" y="678052"/>
                </a:lnTo>
                <a:lnTo>
                  <a:pt x="1195195" y="735187"/>
                </a:lnTo>
                <a:lnTo>
                  <a:pt x="1215136" y="747521"/>
                </a:lnTo>
                <a:lnTo>
                  <a:pt x="1208532" y="758316"/>
                </a:lnTo>
                <a:lnTo>
                  <a:pt x="1221827" y="758316"/>
                </a:lnTo>
                <a:lnTo>
                  <a:pt x="1176020" y="672083"/>
                </a:lnTo>
                <a:lnTo>
                  <a:pt x="1174369" y="668908"/>
                </a:lnTo>
                <a:lnTo>
                  <a:pt x="1170559" y="667765"/>
                </a:lnTo>
                <a:close/>
              </a:path>
              <a:path w="1223010" h="760095">
                <a:moveTo>
                  <a:pt x="1201082" y="746223"/>
                </a:moveTo>
                <a:lnTo>
                  <a:pt x="1206246" y="755903"/>
                </a:lnTo>
                <a:lnTo>
                  <a:pt x="1211961" y="746505"/>
                </a:lnTo>
                <a:lnTo>
                  <a:pt x="1201082" y="746223"/>
                </a:lnTo>
                <a:close/>
              </a:path>
              <a:path w="1223010" h="760095">
                <a:moveTo>
                  <a:pt x="1195195" y="735187"/>
                </a:moveTo>
                <a:lnTo>
                  <a:pt x="1201082" y="746223"/>
                </a:lnTo>
                <a:lnTo>
                  <a:pt x="1211961" y="746505"/>
                </a:lnTo>
                <a:lnTo>
                  <a:pt x="1206246" y="755903"/>
                </a:lnTo>
                <a:lnTo>
                  <a:pt x="1210008" y="755903"/>
                </a:lnTo>
                <a:lnTo>
                  <a:pt x="1215136" y="747521"/>
                </a:lnTo>
                <a:lnTo>
                  <a:pt x="1195195" y="735187"/>
                </a:lnTo>
                <a:close/>
              </a:path>
              <a:path w="1223010" h="760095">
                <a:moveTo>
                  <a:pt x="6604" y="0"/>
                </a:moveTo>
                <a:lnTo>
                  <a:pt x="0" y="10921"/>
                </a:lnTo>
                <a:lnTo>
                  <a:pt x="1188447" y="745896"/>
                </a:lnTo>
                <a:lnTo>
                  <a:pt x="1201082" y="746223"/>
                </a:lnTo>
                <a:lnTo>
                  <a:pt x="1195195" y="735187"/>
                </a:lnTo>
                <a:lnTo>
                  <a:pt x="6604" y="0"/>
                </a:lnTo>
                <a:close/>
              </a:path>
            </a:pathLst>
          </a:cu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2379663" indent="-2038350" eaLnBrk="1" hangingPunct="1">
              <a:defRPr/>
            </a:pPr>
            <a:r>
              <a:rPr lang="ru-RU" sz="2000" b="1" smtClean="0">
                <a:solidFill>
                  <a:srgbClr val="000099"/>
                </a:solidFill>
                <a:latin typeface="Verdana" pitchFamily="34" charset="0"/>
              </a:rPr>
              <a:t>Оценка в системе квалификаций и оценка в  системе образования</a:t>
            </a:r>
          </a:p>
        </p:txBody>
      </p:sp>
      <p:sp>
        <p:nvSpPr>
          <p:cNvPr id="31746" name="object 3"/>
          <p:cNvSpPr txBox="1">
            <a:spLocks noChangeArrowheads="1"/>
          </p:cNvSpPr>
          <p:nvPr/>
        </p:nvSpPr>
        <p:spPr bwMode="auto">
          <a:xfrm>
            <a:off x="2000250" y="1136650"/>
            <a:ext cx="5511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defTabSz="914400"/>
            <a:r>
              <a:rPr lang="ru-RU" b="1">
                <a:solidFill>
                  <a:srgbClr val="A40020"/>
                </a:solidFill>
                <a:latin typeface="Arial Black" pitchFamily="34" charset="0"/>
              </a:rPr>
              <a:t>ВАРИАНТЫ СОСУЩЕСТВОВАНИЯ СИСТЕМ</a:t>
            </a:r>
            <a:endParaRPr lang="ru-RU">
              <a:latin typeface="Arial Black" pitchFamily="34" charset="0"/>
            </a:endParaRPr>
          </a:p>
        </p:txBody>
      </p:sp>
      <p:sp>
        <p:nvSpPr>
          <p:cNvPr id="31747" name="object 4"/>
          <p:cNvSpPr txBox="1">
            <a:spLocks noChangeArrowheads="1"/>
          </p:cNvSpPr>
          <p:nvPr/>
        </p:nvSpPr>
        <p:spPr bwMode="auto">
          <a:xfrm>
            <a:off x="593725" y="1793875"/>
            <a:ext cx="27749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1113" algn="ctr" defTabSz="914400">
              <a:lnSpc>
                <a:spcPts val="1675"/>
              </a:lnSpc>
            </a:pPr>
            <a:r>
              <a:rPr lang="ru-RU" sz="1400" b="1">
                <a:solidFill>
                  <a:srgbClr val="003399"/>
                </a:solidFill>
                <a:latin typeface="Arial Black" pitchFamily="34" charset="0"/>
              </a:rPr>
              <a:t>ПАРАЛЛЕЛЬНОЕ  НЕЗАВИСИМОЕ РАЗВИТИЕ:  </a:t>
            </a:r>
            <a:r>
              <a:rPr lang="ru-RU" sz="1400" b="1" i="1">
                <a:solidFill>
                  <a:srgbClr val="0066FF"/>
                </a:solidFill>
                <a:latin typeface="Arial Black" pitchFamily="34" charset="0"/>
              </a:rPr>
              <a:t>РАЗНЫЕ ЭТАПЫ  ПРОФЕССИОНАЛЬНОЙ  ТРАЕКТОРИИ</a:t>
            </a:r>
            <a:endParaRPr lang="ru-RU" sz="1400">
              <a:latin typeface="Arial Black" pitchFamily="34" charset="0"/>
            </a:endParaRPr>
          </a:p>
        </p:txBody>
      </p:sp>
      <p:sp>
        <p:nvSpPr>
          <p:cNvPr id="31748" name="object 5"/>
          <p:cNvSpPr txBox="1">
            <a:spLocks noChangeArrowheads="1"/>
          </p:cNvSpPr>
          <p:nvPr/>
        </p:nvSpPr>
        <p:spPr bwMode="auto">
          <a:xfrm>
            <a:off x="460375" y="3495675"/>
            <a:ext cx="3248025" cy="1063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-1588" algn="ctr" defTabSz="914400">
              <a:lnSpc>
                <a:spcPts val="1675"/>
              </a:lnSpc>
            </a:pPr>
            <a:r>
              <a:rPr lang="ru-RU" sz="1400" b="1">
                <a:solidFill>
                  <a:srgbClr val="003399"/>
                </a:solidFill>
                <a:latin typeface="Arial Black" pitchFamily="34" charset="0"/>
              </a:rPr>
              <a:t>ЧАСТИЧНОЕ ВЛИЯНИЕ:  </a:t>
            </a:r>
            <a:r>
              <a:rPr lang="ru-RU" sz="1400" b="1" i="1">
                <a:solidFill>
                  <a:srgbClr val="0066FF"/>
                </a:solidFill>
                <a:latin typeface="Arial Black" pitchFamily="34" charset="0"/>
              </a:rPr>
              <a:t>ОТКРЫТЫЙ БАНК  ОЦЕНОЧНЫХ СРЕДСТВ НОК</a:t>
            </a:r>
            <a:endParaRPr lang="ru-RU" sz="1400">
              <a:latin typeface="Arial Black" pitchFamily="34" charset="0"/>
            </a:endParaRPr>
          </a:p>
          <a:p>
            <a:pPr marL="12700" indent="-1588" algn="ctr" defTabSz="914400">
              <a:lnSpc>
                <a:spcPts val="1675"/>
              </a:lnSpc>
            </a:pPr>
            <a:r>
              <a:rPr lang="ru-RU" sz="1400" b="1" i="1">
                <a:solidFill>
                  <a:srgbClr val="0066FF"/>
                </a:solidFill>
                <a:latin typeface="Arial Black" pitchFamily="34" charset="0"/>
              </a:rPr>
              <a:t>КАК РЕСУРС ДЛЯ ГИА И  ПРОМЕЖУТОЧНОЙ  АТТЕСТАЦИИ</a:t>
            </a:r>
            <a:endParaRPr lang="ru-RU" sz="1400">
              <a:latin typeface="Arial Black" pitchFamily="34" charset="0"/>
            </a:endParaRPr>
          </a:p>
        </p:txBody>
      </p:sp>
      <p:sp>
        <p:nvSpPr>
          <p:cNvPr id="31749" name="object 6"/>
          <p:cNvSpPr txBox="1">
            <a:spLocks noChangeArrowheads="1"/>
          </p:cNvSpPr>
          <p:nvPr/>
        </p:nvSpPr>
        <p:spPr bwMode="auto">
          <a:xfrm>
            <a:off x="4822825" y="1762125"/>
            <a:ext cx="35909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66713" indent="-355600" defTabSz="914400"/>
            <a:r>
              <a:rPr lang="ru-RU" sz="1400" b="1">
                <a:solidFill>
                  <a:srgbClr val="003399"/>
                </a:solidFill>
                <a:latin typeface="Arial Black" pitchFamily="34" charset="0"/>
              </a:rPr>
              <a:t>ГАРМОНИЗАЦИЯ ПРОЦЕДУР ЧЕРЕЗ  ДИФФЕРЕНЦИАЦИЮ ЗАДАЧ</a:t>
            </a:r>
            <a:endParaRPr lang="ru-RU" sz="1400">
              <a:latin typeface="Arial Black" pitchFamily="34" charset="0"/>
            </a:endParaRPr>
          </a:p>
        </p:txBody>
      </p:sp>
      <p:sp>
        <p:nvSpPr>
          <p:cNvPr id="31750" name="object 7"/>
          <p:cNvSpPr>
            <a:spLocks/>
          </p:cNvSpPr>
          <p:nvPr/>
        </p:nvSpPr>
        <p:spPr bwMode="auto">
          <a:xfrm>
            <a:off x="6197600" y="2376488"/>
            <a:ext cx="927100" cy="684212"/>
          </a:xfrm>
          <a:custGeom>
            <a:avLst/>
            <a:gdLst>
              <a:gd name="T0" fmla="*/ 926591 w 927100"/>
              <a:gd name="T1" fmla="*/ 342138 h 684530"/>
              <a:gd name="T2" fmla="*/ 0 w 927100"/>
              <a:gd name="T3" fmla="*/ 342138 h 684530"/>
              <a:gd name="T4" fmla="*/ 463295 w 927100"/>
              <a:gd name="T5" fmla="*/ 684276 h 684530"/>
              <a:gd name="T6" fmla="*/ 926591 w 927100"/>
              <a:gd name="T7" fmla="*/ 342138 h 684530"/>
              <a:gd name="T8" fmla="*/ 694943 w 927100"/>
              <a:gd name="T9" fmla="*/ 0 h 684530"/>
              <a:gd name="T10" fmla="*/ 231647 w 927100"/>
              <a:gd name="T11" fmla="*/ 0 h 684530"/>
              <a:gd name="T12" fmla="*/ 231647 w 927100"/>
              <a:gd name="T13" fmla="*/ 342138 h 684530"/>
              <a:gd name="T14" fmla="*/ 694943 w 927100"/>
              <a:gd name="T15" fmla="*/ 342138 h 684530"/>
              <a:gd name="T16" fmla="*/ 694943 w 927100"/>
              <a:gd name="T17" fmla="*/ 0 h 6845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27100"/>
              <a:gd name="T28" fmla="*/ 0 h 684530"/>
              <a:gd name="T29" fmla="*/ 927100 w 927100"/>
              <a:gd name="T30" fmla="*/ 684530 h 6845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27100" h="684530">
                <a:moveTo>
                  <a:pt x="926591" y="342138"/>
                </a:moveTo>
                <a:lnTo>
                  <a:pt x="0" y="342138"/>
                </a:lnTo>
                <a:lnTo>
                  <a:pt x="463295" y="684276"/>
                </a:lnTo>
                <a:lnTo>
                  <a:pt x="926591" y="342138"/>
                </a:lnTo>
                <a:close/>
              </a:path>
              <a:path w="927100" h="684530">
                <a:moveTo>
                  <a:pt x="694943" y="0"/>
                </a:moveTo>
                <a:lnTo>
                  <a:pt x="231647" y="0"/>
                </a:lnTo>
                <a:lnTo>
                  <a:pt x="231647" y="342138"/>
                </a:lnTo>
                <a:lnTo>
                  <a:pt x="694943" y="342138"/>
                </a:lnTo>
                <a:lnTo>
                  <a:pt x="694943" y="0"/>
                </a:lnTo>
                <a:close/>
              </a:path>
            </a:pathLst>
          </a:cu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51" name="object 8"/>
          <p:cNvSpPr txBox="1">
            <a:spLocks noChangeArrowheads="1"/>
          </p:cNvSpPr>
          <p:nvPr/>
        </p:nvSpPr>
        <p:spPr bwMode="auto">
          <a:xfrm>
            <a:off x="3857625" y="3195638"/>
            <a:ext cx="5037138" cy="425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1163" indent="-1668463" defTabSz="914400"/>
            <a:r>
              <a:rPr lang="ru-RU" sz="1400" b="1">
                <a:solidFill>
                  <a:srgbClr val="FF0000"/>
                </a:solidFill>
                <a:latin typeface="Verdana" pitchFamily="34" charset="0"/>
              </a:rPr>
              <a:t>ГИА: </a:t>
            </a:r>
            <a:r>
              <a:rPr lang="ru-RU" sz="1400" b="1">
                <a:solidFill>
                  <a:srgbClr val="006FC0"/>
                </a:solidFill>
                <a:latin typeface="Verdana" pitchFamily="34" charset="0"/>
              </a:rPr>
              <a:t>ОЦЕНКА РЕЗУЛЬТАТОВ ОБУЧЕНИЯ (ОБЩИЕ  КОМПЕТЕНЦИИ)</a:t>
            </a:r>
            <a:endParaRPr lang="ru-RU" sz="1400">
              <a:latin typeface="Verdana" pitchFamily="34" charset="0"/>
            </a:endParaRPr>
          </a:p>
        </p:txBody>
      </p:sp>
      <p:sp>
        <p:nvSpPr>
          <p:cNvPr id="31752" name="object 9"/>
          <p:cNvSpPr txBox="1">
            <a:spLocks noChangeArrowheads="1"/>
          </p:cNvSpPr>
          <p:nvPr/>
        </p:nvSpPr>
        <p:spPr bwMode="auto">
          <a:xfrm>
            <a:off x="3743325" y="3835400"/>
            <a:ext cx="5264150" cy="2405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0650" algn="ctr" defTabSz="914400"/>
            <a:r>
              <a:rPr lang="ru-RU" sz="1400" b="1">
                <a:solidFill>
                  <a:srgbClr val="FF0000"/>
                </a:solidFill>
                <a:latin typeface="Verdana" pitchFamily="34" charset="0"/>
              </a:rPr>
              <a:t>НОК: </a:t>
            </a:r>
            <a:r>
              <a:rPr lang="ru-RU" sz="1400" b="1">
                <a:solidFill>
                  <a:srgbClr val="006FC0"/>
                </a:solidFill>
                <a:latin typeface="Verdana" pitchFamily="34" charset="0"/>
              </a:rPr>
              <a:t>ОЦЕНКА ПРОФЕССИОНАЛЬНОЙ</a:t>
            </a:r>
            <a:endParaRPr lang="ru-RU" sz="1400">
              <a:latin typeface="Verdana" pitchFamily="34" charset="0"/>
            </a:endParaRPr>
          </a:p>
          <a:p>
            <a:pPr marL="120650" algn="ctr" defTabSz="914400"/>
            <a:r>
              <a:rPr lang="ru-RU" sz="1400" b="1">
                <a:solidFill>
                  <a:srgbClr val="006FC0"/>
                </a:solidFill>
                <a:latin typeface="Verdana" pitchFamily="34" charset="0"/>
              </a:rPr>
              <a:t>КВАЛИФИКАЦИИ (ПРОФЕССИОНАЛЬНЫЕ  КОМПЕТЕНЦИИ)</a:t>
            </a:r>
            <a:endParaRPr lang="ru-RU" sz="1400">
              <a:latin typeface="Verdana" pitchFamily="34" charset="0"/>
            </a:endParaRPr>
          </a:p>
          <a:p>
            <a:pPr marL="120650" algn="ctr" defTabSz="914400">
              <a:lnSpc>
                <a:spcPts val="3825"/>
              </a:lnSpc>
            </a:pPr>
            <a:r>
              <a:rPr lang="ru-RU" sz="3200" b="1">
                <a:solidFill>
                  <a:srgbClr val="FF0000"/>
                </a:solidFill>
                <a:latin typeface="Verdana" pitchFamily="34" charset="0"/>
              </a:rPr>
              <a:t>?</a:t>
            </a:r>
            <a:endParaRPr lang="ru-RU" sz="3200">
              <a:latin typeface="Verdana" pitchFamily="34" charset="0"/>
            </a:endParaRPr>
          </a:p>
          <a:p>
            <a:pPr marL="120650" defTabSz="914400">
              <a:spcBef>
                <a:spcPts val="13"/>
              </a:spcBef>
              <a:buFont typeface="Verdana" pitchFamily="34" charset="0"/>
              <a:buChar char="-"/>
            </a:pPr>
            <a:r>
              <a:rPr lang="ru-RU" sz="1400" b="1">
                <a:solidFill>
                  <a:srgbClr val="006FC0"/>
                </a:solidFill>
                <a:latin typeface="Verdana" pitchFamily="34" charset="0"/>
              </a:rPr>
              <a:t>ДВЕ ПРОЦЕДУРЫ – ДВА ДОКУМЕНТА</a:t>
            </a:r>
            <a:endParaRPr lang="ru-RU" sz="1400">
              <a:latin typeface="Verdana" pitchFamily="34" charset="0"/>
            </a:endParaRPr>
          </a:p>
          <a:p>
            <a:pPr marL="120650" defTabSz="914400">
              <a:spcBef>
                <a:spcPts val="13"/>
              </a:spcBef>
              <a:buClr>
                <a:srgbClr val="006FC0"/>
              </a:buClr>
              <a:buFont typeface="Verdana" pitchFamily="34" charset="0"/>
              <a:buChar char="-"/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marL="120650" defTabSz="914400">
              <a:buFont typeface="Verdana" pitchFamily="34" charset="0"/>
              <a:buChar char="-"/>
            </a:pPr>
            <a:r>
              <a:rPr lang="ru-RU" sz="1400" b="1">
                <a:solidFill>
                  <a:srgbClr val="006FC0"/>
                </a:solidFill>
                <a:latin typeface="Verdana" pitchFamily="34" charset="0"/>
              </a:rPr>
              <a:t>НОК КАК ОБЯЗАТЕЛЬНАЯ ЧАСТЬ ГИА</a:t>
            </a:r>
            <a:endParaRPr lang="ru-RU" sz="1400">
              <a:latin typeface="Verdana" pitchFamily="34" charset="0"/>
            </a:endParaRPr>
          </a:p>
          <a:p>
            <a:pPr marL="120650" defTabSz="914400">
              <a:spcBef>
                <a:spcPts val="13"/>
              </a:spcBef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marL="120650" defTabSz="914400"/>
            <a:r>
              <a:rPr lang="ru-RU" sz="1400" b="1">
                <a:solidFill>
                  <a:srgbClr val="006FC0"/>
                </a:solidFill>
                <a:latin typeface="Verdana" pitchFamily="34" charset="0"/>
              </a:rPr>
              <a:t>- ЗАЧЕТ РЕЗУЛЬТАТОВ НОК В ПРОЦЕДУРЕ ГИА КАК  ВОЗМОЖНАЯ ТРАЕКТОРИЯ</a:t>
            </a:r>
            <a:endParaRPr lang="ru-RU" sz="14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4"/>
          <p:cNvSpPr txBox="1">
            <a:spLocks noChangeArrowheads="1"/>
          </p:cNvSpPr>
          <p:nvPr/>
        </p:nvSpPr>
        <p:spPr bwMode="auto">
          <a:xfrm>
            <a:off x="323850" y="1196975"/>
            <a:ext cx="8424863" cy="441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ЗАДАЧИ РЕГИОНОВ:</a:t>
            </a:r>
          </a:p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- УСТАНОВИТЬ ВЗАИМОДЕЙСТВИЕ С СПК И СОГЛАСОВАНИЕ ПОЗИЦИЙ ПО УЧАСТИЮ РЕГИОНА В ПРОЦЕДУРЕ НОК</a:t>
            </a:r>
          </a:p>
          <a:p>
            <a:pPr defTabSz="914400">
              <a:spcBef>
                <a:spcPct val="50000"/>
              </a:spcBef>
            </a:pPr>
            <a:endParaRPr lang="ru-RU" sz="2000" b="1">
              <a:solidFill>
                <a:srgbClr val="000099"/>
              </a:solidFill>
            </a:endParaRPr>
          </a:p>
          <a:p>
            <a:pPr defTabSz="914400">
              <a:spcBef>
                <a:spcPct val="50000"/>
              </a:spcBef>
              <a:buFontTx/>
              <a:buChar char="-"/>
            </a:pPr>
            <a:r>
              <a:rPr lang="ru-RU" sz="2000" b="1">
                <a:solidFill>
                  <a:srgbClr val="000099"/>
                </a:solidFill>
              </a:rPr>
              <a:t> СФОРМИРОВАТЬ НАБОР УСЛУГ: </a:t>
            </a:r>
          </a:p>
          <a:p>
            <a:pPr defTabSz="914400"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</a:rPr>
              <a:t>ОТБОР И ПОДГОТОВКА ОРГАНИЗАЦИЙ, КОТОРЫЕ МОГУТ БЫТЬ ЦОК ИЛИ ЭЦ; </a:t>
            </a:r>
          </a:p>
          <a:p>
            <a:pPr defTabSz="914400"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</a:rPr>
              <a:t>ПОДГОТОВКА ТЕХНИЧЕСКИХ ЭКСПЕРТОВ И ЭКСПЕРТОВ ПО ОЦЕНКЕ ПО ПРОГРАММАМ СПК; </a:t>
            </a:r>
          </a:p>
          <a:p>
            <a:pPr defTabSz="914400">
              <a:spcBef>
                <a:spcPct val="50000"/>
              </a:spcBef>
            </a:pPr>
            <a:r>
              <a:rPr lang="ru-RU" sz="2000" b="1" i="1">
                <a:solidFill>
                  <a:srgbClr val="000099"/>
                </a:solidFill>
              </a:rPr>
              <a:t>МЕТОДИЧЕСКАЯ И КОНСУЛЬТАЦИОННАЯ ПОДДЕРЖКА СОИСКАТЕЛЕЙ. </a:t>
            </a:r>
          </a:p>
        </p:txBody>
      </p:sp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23850" y="115888"/>
            <a:ext cx="8424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Формирование и развитие системы независимой оценки профессиональных квалификаций в рамках регионального сегмента Национальной системы квалификаций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323850" y="115888"/>
            <a:ext cx="84248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Формирование и развитие системы независимой оценки профессиональных квалификаций в рамках регионального сегмента Национальной системы квалификаций</a:t>
            </a:r>
          </a:p>
        </p:txBody>
      </p:sp>
      <p:sp>
        <p:nvSpPr>
          <p:cNvPr id="33794" name="Text Box 5"/>
          <p:cNvSpPr txBox="1">
            <a:spLocks noChangeArrowheads="1"/>
          </p:cNvSpPr>
          <p:nvPr/>
        </p:nvSpPr>
        <p:spPr bwMode="auto">
          <a:xfrm>
            <a:off x="217488" y="1700213"/>
            <a:ext cx="8675687" cy="36766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Возможные шаги:</a:t>
            </a:r>
          </a:p>
          <a:p>
            <a:pPr defTabSz="914400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Формирование инициативных команд по областям профессиональной деятельности</a:t>
            </a:r>
          </a:p>
          <a:p>
            <a:pPr defTabSz="914400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Отбор организаций (юр. лиц) на соответствие федеральным требованиям предъявляемым к ЦОК</a:t>
            </a:r>
          </a:p>
          <a:p>
            <a:pPr defTabSz="914400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Подготовка заявки в СПК (см. Реестр на сайте НСПК, МИНТРУДА РОССИИ)</a:t>
            </a:r>
          </a:p>
          <a:p>
            <a:pPr defTabSz="914400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Аттестация региональных экспертов в СПК</a:t>
            </a:r>
          </a:p>
          <a:p>
            <a:pPr defTabSz="914400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Разработка программ подготовки экспертов и согласование с СПК</a:t>
            </a:r>
          </a:p>
          <a:p>
            <a:pPr defTabSz="914400">
              <a:spcBef>
                <a:spcPct val="50000"/>
              </a:spcBef>
            </a:pP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0" y="5487988"/>
            <a:ext cx="9144000" cy="1370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Значение наличия регионального координационного центра по развитию </a:t>
            </a:r>
            <a:r>
              <a:rPr lang="ru-RU" sz="2400" b="1">
                <a:solidFill>
                  <a:srgbClr val="000099"/>
                </a:solidFill>
              </a:rPr>
              <a:t>НСК</a:t>
            </a:r>
          </a:p>
          <a:p>
            <a:pPr defTabSz="914400">
              <a:spcBef>
                <a:spcPct val="50000"/>
              </a:spcBef>
            </a:pPr>
            <a:endParaRPr lang="ru-RU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ChangeArrowheads="1"/>
          </p:cNvSpPr>
          <p:nvPr/>
        </p:nvSpPr>
        <p:spPr bwMode="auto">
          <a:xfrm>
            <a:off x="6300788" y="1222375"/>
            <a:ext cx="2628900" cy="838200"/>
          </a:xfrm>
          <a:prstGeom prst="rect">
            <a:avLst/>
          </a:prstGeom>
          <a:solidFill>
            <a:srgbClr val="FFFFE1"/>
          </a:soli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323850" y="2276475"/>
            <a:ext cx="2592388" cy="1296988"/>
          </a:xfrm>
          <a:prstGeom prst="foldedCorner">
            <a:avLst>
              <a:gd name="adj" fmla="val 12500"/>
            </a:avLst>
          </a:prstGeom>
          <a:solidFill>
            <a:srgbClr val="FFFFE1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203575" y="1196975"/>
            <a:ext cx="3097213" cy="838200"/>
          </a:xfrm>
          <a:prstGeom prst="rect">
            <a:avLst/>
          </a:prstGeom>
          <a:solidFill>
            <a:srgbClr val="FFFFE1"/>
          </a:soli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252413" y="1196975"/>
            <a:ext cx="2951162" cy="792163"/>
          </a:xfrm>
          <a:prstGeom prst="rect">
            <a:avLst/>
          </a:prstGeom>
          <a:solidFill>
            <a:srgbClr val="FFFFE1"/>
          </a:soli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2484438" y="30163"/>
            <a:ext cx="3867150" cy="1095375"/>
          </a:xfrm>
          <a:prstGeom prst="downArrowCallout">
            <a:avLst>
              <a:gd name="adj1" fmla="val 88261"/>
              <a:gd name="adj2" fmla="val 88261"/>
              <a:gd name="adj3" fmla="val 16667"/>
              <a:gd name="adj4" fmla="val 66667"/>
            </a:avLst>
          </a:prstGeom>
          <a:solidFill>
            <a:srgbClr val="FFFFE1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288777" name="Text Box 9"/>
          <p:cNvSpPr txBox="1">
            <a:spLocks noChangeArrowheads="1"/>
          </p:cNvSpPr>
          <p:nvPr/>
        </p:nvSpPr>
        <p:spPr bwMode="auto">
          <a:xfrm>
            <a:off x="2339975" y="87313"/>
            <a:ext cx="4162425" cy="749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342900" indent="-342900" algn="ctr" defTabSz="914400"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Национальная система квалификаций</a:t>
            </a: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50825" y="1341438"/>
            <a:ext cx="28813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914400">
              <a:lnSpc>
                <a:spcPct val="90000"/>
              </a:lnSpc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Уровни квалификации</a:t>
            </a:r>
            <a:r>
              <a:rPr lang="ru-RU" sz="1400">
                <a:latin typeface="Verdana" pitchFamily="34" charset="0"/>
              </a:rPr>
              <a:t> </a:t>
            </a:r>
          </a:p>
        </p:txBody>
      </p:sp>
      <p:sp>
        <p:nvSpPr>
          <p:cNvPr id="18440" name="Text Box 11"/>
          <p:cNvSpPr txBox="1">
            <a:spLocks noChangeArrowheads="1"/>
          </p:cNvSpPr>
          <p:nvPr/>
        </p:nvSpPr>
        <p:spPr bwMode="auto">
          <a:xfrm>
            <a:off x="3059113" y="1268413"/>
            <a:ext cx="33845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914400">
              <a:lnSpc>
                <a:spcPct val="90000"/>
              </a:lnSpc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Профессиональные стандарты</a:t>
            </a:r>
            <a:r>
              <a:rPr lang="ru-RU" sz="1400">
                <a:solidFill>
                  <a:schemeClr val="tx2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6372225" y="1376363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Профориентация</a:t>
            </a:r>
          </a:p>
        </p:txBody>
      </p:sp>
      <p:sp>
        <p:nvSpPr>
          <p:cNvPr id="18442" name="Text Box 17"/>
          <p:cNvSpPr txBox="1">
            <a:spLocks noChangeArrowheads="1"/>
          </p:cNvSpPr>
          <p:nvPr/>
        </p:nvSpPr>
        <p:spPr bwMode="auto">
          <a:xfrm>
            <a:off x="468313" y="2420938"/>
            <a:ext cx="2087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Система подготовки кадров</a:t>
            </a:r>
          </a:p>
        </p:txBody>
      </p:sp>
      <p:sp>
        <p:nvSpPr>
          <p:cNvPr id="18443" name="AutoShape 4"/>
          <p:cNvSpPr>
            <a:spLocks noChangeArrowheads="1"/>
          </p:cNvSpPr>
          <p:nvPr/>
        </p:nvSpPr>
        <p:spPr bwMode="auto">
          <a:xfrm>
            <a:off x="3203575" y="2276475"/>
            <a:ext cx="2592388" cy="1296988"/>
          </a:xfrm>
          <a:prstGeom prst="foldedCorner">
            <a:avLst>
              <a:gd name="adj" fmla="val 12500"/>
            </a:avLst>
          </a:prstGeom>
          <a:solidFill>
            <a:srgbClr val="FFFFE1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44" name="AutoShape 4"/>
          <p:cNvSpPr>
            <a:spLocks noChangeArrowheads="1"/>
          </p:cNvSpPr>
          <p:nvPr/>
        </p:nvSpPr>
        <p:spPr bwMode="auto">
          <a:xfrm>
            <a:off x="6156325" y="2276475"/>
            <a:ext cx="2592388" cy="1296988"/>
          </a:xfrm>
          <a:prstGeom prst="foldedCorner">
            <a:avLst>
              <a:gd name="adj" fmla="val 12500"/>
            </a:avLst>
          </a:prstGeom>
          <a:solidFill>
            <a:srgbClr val="FFFFE1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45" name="Text Box 20"/>
          <p:cNvSpPr txBox="1">
            <a:spLocks noChangeArrowheads="1"/>
          </p:cNvSpPr>
          <p:nvPr/>
        </p:nvSpPr>
        <p:spPr bwMode="auto">
          <a:xfrm>
            <a:off x="3635375" y="2492375"/>
            <a:ext cx="194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ФГОС И ОС ВО; СПО</a:t>
            </a:r>
          </a:p>
        </p:txBody>
      </p:sp>
      <p:sp>
        <p:nvSpPr>
          <p:cNvPr id="18446" name="Text Box 21"/>
          <p:cNvSpPr txBox="1">
            <a:spLocks noChangeArrowheads="1"/>
          </p:cNvSpPr>
          <p:nvPr/>
        </p:nvSpPr>
        <p:spPr bwMode="auto">
          <a:xfrm>
            <a:off x="6516688" y="2420938"/>
            <a:ext cx="1944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Прогноз потребностей рынка труда</a:t>
            </a:r>
          </a:p>
        </p:txBody>
      </p:sp>
      <p:sp>
        <p:nvSpPr>
          <p:cNvPr id="18447" name="AutoShape 4"/>
          <p:cNvSpPr>
            <a:spLocks noChangeArrowheads="1"/>
          </p:cNvSpPr>
          <p:nvPr/>
        </p:nvSpPr>
        <p:spPr bwMode="auto">
          <a:xfrm>
            <a:off x="827088" y="4076700"/>
            <a:ext cx="3529012" cy="1728788"/>
          </a:xfrm>
          <a:prstGeom prst="foldedCorner">
            <a:avLst>
              <a:gd name="adj" fmla="val 12500"/>
            </a:avLst>
          </a:prstGeom>
          <a:solidFill>
            <a:srgbClr val="FFFFE1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48" name="AutoShape 4"/>
          <p:cNvSpPr>
            <a:spLocks noChangeArrowheads="1"/>
          </p:cNvSpPr>
          <p:nvPr/>
        </p:nvSpPr>
        <p:spPr bwMode="auto">
          <a:xfrm>
            <a:off x="5076825" y="4076700"/>
            <a:ext cx="3313113" cy="1727200"/>
          </a:xfrm>
          <a:prstGeom prst="foldedCorner">
            <a:avLst>
              <a:gd name="adj" fmla="val 12500"/>
            </a:avLst>
          </a:prstGeom>
          <a:solidFill>
            <a:srgbClr val="FFFFE1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18449" name="Text Box 25"/>
          <p:cNvSpPr txBox="1">
            <a:spLocks noChangeArrowheads="1"/>
          </p:cNvSpPr>
          <p:nvPr/>
        </p:nvSpPr>
        <p:spPr bwMode="auto">
          <a:xfrm>
            <a:off x="1116013" y="429260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СИСТЕМА НЕЗАВИСИМОЙ ОЦЕНКИ КВАЛИФИКАЦИЙ</a:t>
            </a:r>
          </a:p>
        </p:txBody>
      </p:sp>
      <p:sp>
        <p:nvSpPr>
          <p:cNvPr id="18450" name="Text Box 26"/>
          <p:cNvSpPr txBox="1">
            <a:spLocks noChangeArrowheads="1"/>
          </p:cNvSpPr>
          <p:nvPr/>
        </p:nvSpPr>
        <p:spPr bwMode="auto">
          <a:xfrm>
            <a:off x="5219700" y="4221163"/>
            <a:ext cx="3168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00099"/>
                </a:solidFill>
              </a:rPr>
              <a:t>Профессионально-общественная аккредитация образовательных программ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971550" y="6092825"/>
            <a:ext cx="72009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МЕЖВЕДОМСТВЕННОЕ ВЗАИМОДЕЙСТВИЕ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08962" cy="56578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ПРОТОКОЛ НСПК ОТ 23 НОЯБРЯ 2015 ГОДА:</a:t>
            </a:r>
          </a:p>
          <a:p>
            <a:pPr algn="ctr"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Основные функции НАРК в части работы с региональными структурами</a:t>
            </a:r>
            <a:r>
              <a:rPr lang="ru-RU"/>
              <a:t>:</a:t>
            </a:r>
          </a:p>
          <a:p>
            <a:pPr defTabSz="914400">
              <a:spcBef>
                <a:spcPct val="50000"/>
              </a:spcBef>
            </a:pPr>
            <a:endParaRPr lang="ru-RU"/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- Организация коммуникаций с региональными координационными</a:t>
            </a:r>
          </a:p>
          <a:p>
            <a:pPr defTabSz="914400"/>
            <a:r>
              <a:rPr lang="ru-RU" sz="2400" b="1">
                <a:solidFill>
                  <a:srgbClr val="000099"/>
                </a:solidFill>
              </a:rPr>
              <a:t>органами по профессиональным квалификациям, экспертными</a:t>
            </a:r>
          </a:p>
          <a:p>
            <a:pPr defTabSz="914400"/>
            <a:r>
              <a:rPr lang="ru-RU" sz="2400" b="1">
                <a:solidFill>
                  <a:srgbClr val="000099"/>
                </a:solidFill>
              </a:rPr>
              <a:t>организациями, ведение их реестра;</a:t>
            </a:r>
          </a:p>
          <a:p>
            <a:pPr defTabSz="914400"/>
            <a:endParaRPr lang="ru-RU" sz="2400" b="1">
              <a:solidFill>
                <a:srgbClr val="000099"/>
              </a:solidFill>
            </a:endParaRPr>
          </a:p>
          <a:p>
            <a:pPr defTabSz="914400"/>
            <a:r>
              <a:rPr lang="ru-RU" sz="2400" b="1">
                <a:solidFill>
                  <a:srgbClr val="000099"/>
                </a:solidFill>
              </a:rPr>
              <a:t>- Проведение консультаций, семинаров и иных общесистемных</a:t>
            </a:r>
          </a:p>
          <a:p>
            <a:pPr defTabSz="914400"/>
            <a:r>
              <a:rPr lang="ru-RU" sz="2400" b="1">
                <a:solidFill>
                  <a:srgbClr val="000099"/>
                </a:solidFill>
              </a:rPr>
              <a:t>мероприятий для партнеров в субъектах РФ;</a:t>
            </a:r>
          </a:p>
          <a:p>
            <a:pPr defTabSz="914400">
              <a:spcBef>
                <a:spcPct val="50000"/>
              </a:spcBef>
            </a:pPr>
            <a:endParaRPr lang="ru-RU" sz="2400" b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4213" y="836613"/>
            <a:ext cx="7850187" cy="48482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/>
              <a:t>- </a:t>
            </a:r>
            <a:r>
              <a:rPr lang="ru-RU" sz="2400" b="1">
                <a:solidFill>
                  <a:srgbClr val="000099"/>
                </a:solidFill>
              </a:rPr>
              <a:t>Информационный обмен и сбор мониторинговой информации;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- Поддержка в развитии экспертного потенциала;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- Содействие советам по профессиональным квалификациям,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общероссийским объединениям работодателей в налаживании взаимодействия с региональными структурами;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- Подготовка и предоставление Национальному совету аналитических материалов в разрезе регионов и по Российской Федерации в целом.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188913"/>
            <a:ext cx="8964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НОРМАТИВНАЯ БАЗА НЕЗАВИСИМОЙ ОЦЕНКИ КВАЛИФИКАЦИЙ</a:t>
            </a: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80645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Федеральный закон № 238-ФЗ «О независимой оценке квалификации» от 3 июля 2016 года</a:t>
            </a:r>
          </a:p>
          <a:p>
            <a:pPr defTabSz="914400">
              <a:spcBef>
                <a:spcPct val="50000"/>
              </a:spcBef>
            </a:pPr>
            <a:endParaRPr lang="ru-RU" sz="2000" b="1">
              <a:solidFill>
                <a:srgbClr val="0873B9"/>
              </a:solidFill>
            </a:endParaRPr>
          </a:p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Федеральный закон № 239-ФЗ«О внесении изменений в Трудовой кодекс Российской Федерации в связи с принятием Федерального закона «О независимой оценке квалификации» от 3 июля 2016 года</a:t>
            </a:r>
          </a:p>
          <a:p>
            <a:pPr defTabSz="914400">
              <a:spcBef>
                <a:spcPct val="50000"/>
              </a:spcBef>
            </a:pPr>
            <a:endParaRPr lang="ru-RU" sz="2000" b="1">
              <a:solidFill>
                <a:srgbClr val="0873B9"/>
              </a:solidFill>
            </a:endParaRPr>
          </a:p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Федеральный закон № 251-ФЗ «О внесении изменений в часть вторую Налогового кодекса Российской Федерации в связи с принятием ФЗ «О независимой оценке квалификаций» от 3 июля 2016 года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763713" y="250825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ТЕЗИСЫ</a:t>
            </a: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900113" y="908050"/>
            <a:ext cx="6840537" cy="1320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Система независимой оценки квалификации на соответствие профессиональным стандартам </a:t>
            </a:r>
            <a:r>
              <a:rPr lang="ru-RU" sz="2000" b="1">
                <a:solidFill>
                  <a:schemeClr val="accent2"/>
                </a:solidFill>
              </a:rPr>
              <a:t>формируется объединениями работодателей и профсоюзами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682625" y="2420938"/>
            <a:ext cx="7993063" cy="1625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Оценка квалификации на </a:t>
            </a:r>
            <a:r>
              <a:rPr lang="ru-RU" sz="2000" b="1">
                <a:solidFill>
                  <a:schemeClr val="accent2"/>
                </a:solidFill>
              </a:rPr>
              <a:t>профессиональном экзамене</a:t>
            </a:r>
          </a:p>
          <a:p>
            <a:pPr algn="ctr" defTabSz="914400">
              <a:spcBef>
                <a:spcPct val="50000"/>
              </a:spcBef>
            </a:pPr>
            <a:r>
              <a:rPr lang="ru-RU" sz="2000" b="1">
                <a:solidFill>
                  <a:schemeClr val="accent2"/>
                </a:solidFill>
              </a:rPr>
              <a:t>ДОБРОВОЛЬНОСТЬ</a:t>
            </a:r>
          </a:p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Порядок проведения экзамена </a:t>
            </a:r>
            <a:r>
              <a:rPr lang="ru-RU" sz="2000" b="1">
                <a:solidFill>
                  <a:schemeClr val="accent2"/>
                </a:solidFill>
              </a:rPr>
              <a:t>устанавливается Правительством РФ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627313" y="4292600"/>
            <a:ext cx="37449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ИТОГИ ЭКЗАМЕНА</a:t>
            </a:r>
          </a:p>
        </p:txBody>
      </p:sp>
      <p:sp>
        <p:nvSpPr>
          <p:cNvPr id="21509" name="Line 9"/>
          <p:cNvSpPr>
            <a:spLocks noChangeShapeType="1"/>
          </p:cNvSpPr>
          <p:nvPr/>
        </p:nvSpPr>
        <p:spPr bwMode="auto">
          <a:xfrm flipH="1">
            <a:off x="2627313" y="4797425"/>
            <a:ext cx="1152525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10"/>
          <p:cNvSpPr>
            <a:spLocks noChangeShapeType="1"/>
          </p:cNvSpPr>
          <p:nvPr/>
        </p:nvSpPr>
        <p:spPr bwMode="auto">
          <a:xfrm>
            <a:off x="5437188" y="4797425"/>
            <a:ext cx="1150937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684213" y="5589588"/>
            <a:ext cx="2735262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СВИДЕТЕЛЬСТВО</a:t>
            </a: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4213225" y="5583238"/>
            <a:ext cx="489585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000" b="1">
                <a:solidFill>
                  <a:srgbClr val="0873B9"/>
                </a:solidFill>
              </a:rPr>
              <a:t>ЗАКЛЮЧЕНИЕ И РЕКОМЕНДАЦИИ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7921625" cy="52133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rgbClr val="0873B9"/>
                </a:solidFill>
              </a:rPr>
              <a:t>Может быть установлен </a:t>
            </a:r>
          </a:p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другой порядок проведения оценки квалификации</a:t>
            </a:r>
            <a:r>
              <a:rPr lang="ru-RU" sz="2400" b="1">
                <a:solidFill>
                  <a:srgbClr val="0873B9"/>
                </a:solidFill>
              </a:rPr>
              <a:t> </a:t>
            </a:r>
          </a:p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rgbClr val="0873B9"/>
                </a:solidFill>
              </a:rPr>
              <a:t>для определенных категорий работников, </a:t>
            </a:r>
          </a:p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rgbClr val="0873B9"/>
                </a:solidFill>
              </a:rPr>
              <a:t>для которых Трудовым кодексом будут определены особенности регулирования труда, </a:t>
            </a:r>
          </a:p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rgbClr val="0873B9"/>
                </a:solidFill>
              </a:rPr>
              <a:t>в том числе с выполнением работ с вредными или опасными условиями труда</a:t>
            </a:r>
          </a:p>
          <a:p>
            <a:pPr algn="ctr" defTabSz="914400">
              <a:spcBef>
                <a:spcPct val="50000"/>
              </a:spcBef>
            </a:pPr>
            <a:endParaRPr lang="ru-RU" sz="2400" b="1">
              <a:solidFill>
                <a:srgbClr val="0873B9"/>
              </a:solidFill>
            </a:endParaRPr>
          </a:p>
          <a:p>
            <a:pPr algn="ctr"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Требования ФЗ не применяются к кандидатам на госслужбу и действующим чиновникам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bject 2"/>
          <p:cNvSpPr>
            <a:spLocks/>
          </p:cNvSpPr>
          <p:nvPr/>
        </p:nvSpPr>
        <p:spPr bwMode="auto">
          <a:xfrm>
            <a:off x="6643688" y="3502025"/>
            <a:ext cx="1930400" cy="1357313"/>
          </a:xfrm>
          <a:custGeom>
            <a:avLst/>
            <a:gdLst>
              <a:gd name="T0" fmla="*/ 1589913 w 1929765"/>
              <a:gd name="T1" fmla="*/ 0 h 1358264"/>
              <a:gd name="T2" fmla="*/ 1589913 w 1929765"/>
              <a:gd name="T3" fmla="*/ 848614 h 1358264"/>
              <a:gd name="T4" fmla="*/ 339471 w 1929765"/>
              <a:gd name="T5" fmla="*/ 848614 h 1358264"/>
              <a:gd name="T6" fmla="*/ 339471 w 1929765"/>
              <a:gd name="T7" fmla="*/ 678942 h 1358264"/>
              <a:gd name="T8" fmla="*/ 0 w 1929765"/>
              <a:gd name="T9" fmla="*/ 1018413 h 1358264"/>
              <a:gd name="T10" fmla="*/ 339471 w 1929765"/>
              <a:gd name="T11" fmla="*/ 1357884 h 1358264"/>
              <a:gd name="T12" fmla="*/ 339471 w 1929765"/>
              <a:gd name="T13" fmla="*/ 1188085 h 1358264"/>
              <a:gd name="T14" fmla="*/ 1929383 w 1929765"/>
              <a:gd name="T15" fmla="*/ 1188085 h 1358264"/>
              <a:gd name="T16" fmla="*/ 1929383 w 1929765"/>
              <a:gd name="T17" fmla="*/ 0 h 1358264"/>
              <a:gd name="T18" fmla="*/ 1589913 w 1929765"/>
              <a:gd name="T19" fmla="*/ 0 h 13582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9765"/>
              <a:gd name="T31" fmla="*/ 0 h 1358264"/>
              <a:gd name="T32" fmla="*/ 1929765 w 1929765"/>
              <a:gd name="T33" fmla="*/ 1358264 h 135826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9765" h="1358264">
                <a:moveTo>
                  <a:pt x="1589913" y="0"/>
                </a:moveTo>
                <a:lnTo>
                  <a:pt x="1589913" y="848614"/>
                </a:lnTo>
                <a:lnTo>
                  <a:pt x="339471" y="848614"/>
                </a:lnTo>
                <a:lnTo>
                  <a:pt x="339471" y="678942"/>
                </a:lnTo>
                <a:lnTo>
                  <a:pt x="0" y="1018413"/>
                </a:lnTo>
                <a:lnTo>
                  <a:pt x="339471" y="1357884"/>
                </a:lnTo>
                <a:lnTo>
                  <a:pt x="339471" y="1188085"/>
                </a:lnTo>
                <a:lnTo>
                  <a:pt x="1929383" y="1188085"/>
                </a:lnTo>
                <a:lnTo>
                  <a:pt x="1929383" y="0"/>
                </a:lnTo>
                <a:lnTo>
                  <a:pt x="1589913" y="0"/>
                </a:lnTo>
                <a:close/>
              </a:path>
            </a:pathLst>
          </a:custGeom>
          <a:noFill/>
          <a:ln w="25908">
            <a:solidFill>
              <a:srgbClr val="2C2C89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54" name="object 3"/>
          <p:cNvSpPr>
            <a:spLocks/>
          </p:cNvSpPr>
          <p:nvPr/>
        </p:nvSpPr>
        <p:spPr bwMode="auto">
          <a:xfrm>
            <a:off x="2143125" y="4724400"/>
            <a:ext cx="1358900" cy="635000"/>
          </a:xfrm>
          <a:custGeom>
            <a:avLst/>
            <a:gdLst>
              <a:gd name="T0" fmla="*/ 1357883 w 1358264"/>
              <a:gd name="T1" fmla="*/ 316992 h 634364"/>
              <a:gd name="T2" fmla="*/ 0 w 1358264"/>
              <a:gd name="T3" fmla="*/ 316992 h 634364"/>
              <a:gd name="T4" fmla="*/ 678942 w 1358264"/>
              <a:gd name="T5" fmla="*/ 633984 h 634364"/>
              <a:gd name="T6" fmla="*/ 1357883 w 1358264"/>
              <a:gd name="T7" fmla="*/ 316992 h 634364"/>
              <a:gd name="T8" fmla="*/ 1018413 w 1358264"/>
              <a:gd name="T9" fmla="*/ 0 h 634364"/>
              <a:gd name="T10" fmla="*/ 339470 w 1358264"/>
              <a:gd name="T11" fmla="*/ 0 h 634364"/>
              <a:gd name="T12" fmla="*/ 339470 w 1358264"/>
              <a:gd name="T13" fmla="*/ 316992 h 634364"/>
              <a:gd name="T14" fmla="*/ 1018413 w 1358264"/>
              <a:gd name="T15" fmla="*/ 316992 h 634364"/>
              <a:gd name="T16" fmla="*/ 1018413 w 1358264"/>
              <a:gd name="T17" fmla="*/ 0 h 634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58264"/>
              <a:gd name="T28" fmla="*/ 0 h 634364"/>
              <a:gd name="T29" fmla="*/ 1358264 w 1358264"/>
              <a:gd name="T30" fmla="*/ 634364 h 6343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58264" h="634364">
                <a:moveTo>
                  <a:pt x="1357883" y="316992"/>
                </a:moveTo>
                <a:lnTo>
                  <a:pt x="0" y="316992"/>
                </a:lnTo>
                <a:lnTo>
                  <a:pt x="678942" y="633984"/>
                </a:lnTo>
                <a:lnTo>
                  <a:pt x="1357883" y="316992"/>
                </a:lnTo>
                <a:close/>
              </a:path>
              <a:path w="1358264" h="634364">
                <a:moveTo>
                  <a:pt x="1018413" y="0"/>
                </a:moveTo>
                <a:lnTo>
                  <a:pt x="339470" y="0"/>
                </a:lnTo>
                <a:lnTo>
                  <a:pt x="339470" y="316992"/>
                </a:lnTo>
                <a:lnTo>
                  <a:pt x="1018413" y="316992"/>
                </a:lnTo>
                <a:lnTo>
                  <a:pt x="1018413" y="0"/>
                </a:lnTo>
                <a:close/>
              </a:path>
            </a:pathLst>
          </a:custGeom>
          <a:solidFill>
            <a:srgbClr val="001F5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55" name="object 4"/>
          <p:cNvSpPr>
            <a:spLocks/>
          </p:cNvSpPr>
          <p:nvPr/>
        </p:nvSpPr>
        <p:spPr bwMode="auto">
          <a:xfrm>
            <a:off x="2143125" y="4724400"/>
            <a:ext cx="1358900" cy="635000"/>
          </a:xfrm>
          <a:custGeom>
            <a:avLst/>
            <a:gdLst>
              <a:gd name="T0" fmla="*/ 1357883 w 1358264"/>
              <a:gd name="T1" fmla="*/ 316992 h 634364"/>
              <a:gd name="T2" fmla="*/ 1018413 w 1358264"/>
              <a:gd name="T3" fmla="*/ 316992 h 634364"/>
              <a:gd name="T4" fmla="*/ 1018413 w 1358264"/>
              <a:gd name="T5" fmla="*/ 0 h 634364"/>
              <a:gd name="T6" fmla="*/ 339470 w 1358264"/>
              <a:gd name="T7" fmla="*/ 0 h 634364"/>
              <a:gd name="T8" fmla="*/ 339470 w 1358264"/>
              <a:gd name="T9" fmla="*/ 316992 h 634364"/>
              <a:gd name="T10" fmla="*/ 0 w 1358264"/>
              <a:gd name="T11" fmla="*/ 316992 h 634364"/>
              <a:gd name="T12" fmla="*/ 678942 w 1358264"/>
              <a:gd name="T13" fmla="*/ 633984 h 634364"/>
              <a:gd name="T14" fmla="*/ 1357883 w 1358264"/>
              <a:gd name="T15" fmla="*/ 316992 h 6343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58264"/>
              <a:gd name="T25" fmla="*/ 0 h 634364"/>
              <a:gd name="T26" fmla="*/ 1358264 w 1358264"/>
              <a:gd name="T27" fmla="*/ 634364 h 6343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58264" h="634364">
                <a:moveTo>
                  <a:pt x="1357883" y="316992"/>
                </a:moveTo>
                <a:lnTo>
                  <a:pt x="1018413" y="316992"/>
                </a:lnTo>
                <a:lnTo>
                  <a:pt x="1018413" y="0"/>
                </a:lnTo>
                <a:lnTo>
                  <a:pt x="339470" y="0"/>
                </a:lnTo>
                <a:lnTo>
                  <a:pt x="339470" y="316992"/>
                </a:lnTo>
                <a:lnTo>
                  <a:pt x="0" y="316992"/>
                </a:lnTo>
                <a:lnTo>
                  <a:pt x="678942" y="633984"/>
                </a:lnTo>
                <a:lnTo>
                  <a:pt x="1357883" y="316992"/>
                </a:lnTo>
                <a:close/>
              </a:path>
            </a:pathLst>
          </a:custGeom>
          <a:noFill/>
          <a:ln w="25908">
            <a:solidFill>
              <a:srgbClr val="001F5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56" name="object 5"/>
          <p:cNvSpPr>
            <a:spLocks noChangeArrowheads="1"/>
          </p:cNvSpPr>
          <p:nvPr/>
        </p:nvSpPr>
        <p:spPr bwMode="auto">
          <a:xfrm>
            <a:off x="952500" y="3200400"/>
            <a:ext cx="3810000" cy="11334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23557" name="object 6"/>
          <p:cNvSpPr>
            <a:spLocks noChangeArrowheads="1"/>
          </p:cNvSpPr>
          <p:nvPr/>
        </p:nvSpPr>
        <p:spPr bwMode="auto">
          <a:xfrm>
            <a:off x="1266825" y="3143250"/>
            <a:ext cx="3182938" cy="11684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23558" name="object 7"/>
          <p:cNvSpPr>
            <a:spLocks noChangeArrowheads="1"/>
          </p:cNvSpPr>
          <p:nvPr/>
        </p:nvSpPr>
        <p:spPr bwMode="auto">
          <a:xfrm>
            <a:off x="1000125" y="3227388"/>
            <a:ext cx="3714750" cy="10398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23559" name="object 8"/>
          <p:cNvSpPr txBox="1">
            <a:spLocks noChangeArrowheads="1"/>
          </p:cNvSpPr>
          <p:nvPr/>
        </p:nvSpPr>
        <p:spPr bwMode="auto">
          <a:xfrm>
            <a:off x="1000125" y="3227388"/>
            <a:ext cx="3716338" cy="1039812"/>
          </a:xfrm>
          <a:prstGeom prst="rect">
            <a:avLst/>
          </a:prstGeom>
          <a:noFill/>
          <a:ln w="9144">
            <a:solidFill>
              <a:srgbClr val="D4E8EA"/>
            </a:solidFill>
            <a:miter lim="800000"/>
            <a:headEnd/>
            <a:tailEnd/>
          </a:ln>
        </p:spPr>
        <p:txBody>
          <a:bodyPr lIns="0" tIns="33655" rIns="0" bIns="0">
            <a:spAutoFit/>
          </a:bodyPr>
          <a:lstStyle/>
          <a:p>
            <a:pPr marL="455613" algn="ctr" defTabSz="914400">
              <a:lnSpc>
                <a:spcPct val="90000"/>
              </a:lnSpc>
              <a:spcBef>
                <a:spcPts val="263"/>
              </a:spcBef>
            </a:pPr>
            <a:r>
              <a:rPr lang="ru-RU" sz="2000" b="1"/>
              <a:t>Советы по  профессиональным  квалификациям (СПК)</a:t>
            </a:r>
            <a:endParaRPr lang="ru-RU" sz="2000"/>
          </a:p>
        </p:txBody>
      </p:sp>
      <p:sp>
        <p:nvSpPr>
          <p:cNvPr id="23560" name="object 9"/>
          <p:cNvSpPr>
            <a:spLocks noChangeArrowheads="1"/>
          </p:cNvSpPr>
          <p:nvPr/>
        </p:nvSpPr>
        <p:spPr bwMode="auto">
          <a:xfrm>
            <a:off x="204788" y="1123950"/>
            <a:ext cx="5341937" cy="102076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23561" name="object 10"/>
          <p:cNvSpPr>
            <a:spLocks noChangeArrowheads="1"/>
          </p:cNvSpPr>
          <p:nvPr/>
        </p:nvSpPr>
        <p:spPr bwMode="auto">
          <a:xfrm>
            <a:off x="280988" y="1073150"/>
            <a:ext cx="5262562" cy="116681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23562" name="object 11"/>
          <p:cNvSpPr>
            <a:spLocks noChangeArrowheads="1"/>
          </p:cNvSpPr>
          <p:nvPr/>
        </p:nvSpPr>
        <p:spPr bwMode="auto">
          <a:xfrm>
            <a:off x="250825" y="1152525"/>
            <a:ext cx="5249863" cy="9239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23563" name="object 12"/>
          <p:cNvSpPr txBox="1">
            <a:spLocks noChangeArrowheads="1"/>
          </p:cNvSpPr>
          <p:nvPr/>
        </p:nvSpPr>
        <p:spPr bwMode="auto">
          <a:xfrm>
            <a:off x="250825" y="1152525"/>
            <a:ext cx="5249863" cy="925513"/>
          </a:xfrm>
          <a:prstGeom prst="rect">
            <a:avLst/>
          </a:prstGeom>
          <a:noFill/>
          <a:ln w="9143">
            <a:solidFill>
              <a:srgbClr val="000000"/>
            </a:solidFill>
            <a:miter lim="800000"/>
            <a:headEnd/>
            <a:tailEnd/>
          </a:ln>
        </p:spPr>
        <p:txBody>
          <a:bodyPr lIns="0" tIns="43180" rIns="0" bIns="0">
            <a:spAutoFit/>
          </a:bodyPr>
          <a:lstStyle/>
          <a:p>
            <a:pPr marL="219075" algn="ctr" defTabSz="914400">
              <a:lnSpc>
                <a:spcPts val="2163"/>
              </a:lnSpc>
              <a:spcBef>
                <a:spcPts val="338"/>
              </a:spcBef>
            </a:pPr>
            <a:r>
              <a:rPr lang="ru-RU" sz="2000" b="1"/>
              <a:t>Национальный совет при Президенте  РФ по профессиональным  квалификациям (НСПК)</a:t>
            </a:r>
            <a:endParaRPr lang="ru-RU" sz="2000"/>
          </a:p>
        </p:txBody>
      </p:sp>
      <p:sp>
        <p:nvSpPr>
          <p:cNvPr id="23564" name="object 16"/>
          <p:cNvSpPr>
            <a:spLocks noChangeArrowheads="1"/>
          </p:cNvSpPr>
          <p:nvPr/>
        </p:nvSpPr>
        <p:spPr bwMode="auto">
          <a:xfrm>
            <a:off x="793750" y="5487988"/>
            <a:ext cx="3951288" cy="860425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23565" name="object 17"/>
          <p:cNvSpPr>
            <a:spLocks noChangeArrowheads="1"/>
          </p:cNvSpPr>
          <p:nvPr/>
        </p:nvSpPr>
        <p:spPr bwMode="auto">
          <a:xfrm>
            <a:off x="1603375" y="5430838"/>
            <a:ext cx="2400300" cy="893762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/>
            <a:endParaRPr lang="ru-RU">
              <a:latin typeface="Calibri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1375" y="5514975"/>
            <a:ext cx="3857625" cy="766763"/>
          </a:xfrm>
          <a:prstGeom prst="rect">
            <a:avLst/>
          </a:prstGeom>
          <a:solidFill>
            <a:srgbClr val="EAFD9F"/>
          </a:solidFill>
          <a:ln w="9144">
            <a:solidFill>
              <a:srgbClr val="000000"/>
            </a:solidFill>
          </a:ln>
        </p:spPr>
        <p:txBody>
          <a:bodyPr lIns="0" tIns="4445" rIns="0" bIns="0">
            <a:spAutoFit/>
          </a:bodyPr>
          <a:lstStyle/>
          <a:p>
            <a:pPr marL="951865" defTabSz="914400" fontAlgn="auto">
              <a:lnSpc>
                <a:spcPts val="2280"/>
              </a:lnSpc>
              <a:spcBef>
                <a:spcPts val="35"/>
              </a:spcBef>
              <a:spcAft>
                <a:spcPts val="0"/>
              </a:spcAft>
              <a:defRPr/>
            </a:pPr>
            <a:r>
              <a:rPr sz="2000" b="1" dirty="0">
                <a:latin typeface="Arial"/>
                <a:cs typeface="Arial"/>
              </a:rPr>
              <a:t>Центры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оценки</a:t>
            </a:r>
            <a:endParaRPr sz="2000">
              <a:latin typeface="Arial"/>
              <a:cs typeface="Arial"/>
            </a:endParaRPr>
          </a:p>
          <a:p>
            <a:pPr marL="996315" defTabSz="914400" fontAlgn="auto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000" b="1" spc="-5" dirty="0">
                <a:latin typeface="Arial"/>
                <a:cs typeface="Arial"/>
              </a:rPr>
              <a:t>квалификации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567" name="object 19"/>
          <p:cNvSpPr>
            <a:spLocks/>
          </p:cNvSpPr>
          <p:nvPr/>
        </p:nvSpPr>
        <p:spPr bwMode="auto">
          <a:xfrm>
            <a:off x="5940425" y="620713"/>
            <a:ext cx="712788" cy="6237287"/>
          </a:xfrm>
          <a:custGeom>
            <a:avLst/>
            <a:gdLst>
              <a:gd name="T0" fmla="*/ 0 w 713740"/>
              <a:gd name="T1" fmla="*/ 5251704 h 5252085"/>
              <a:gd name="T2" fmla="*/ 713231 w 713740"/>
              <a:gd name="T3" fmla="*/ 5251704 h 5252085"/>
              <a:gd name="T4" fmla="*/ 713231 w 713740"/>
              <a:gd name="T5" fmla="*/ 0 h 5252085"/>
              <a:gd name="T6" fmla="*/ 0 w 713740"/>
              <a:gd name="T7" fmla="*/ 0 h 5252085"/>
              <a:gd name="T8" fmla="*/ 0 w 713740"/>
              <a:gd name="T9" fmla="*/ 5251704 h 52520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3740"/>
              <a:gd name="T16" fmla="*/ 0 h 5252085"/>
              <a:gd name="T17" fmla="*/ 713740 w 713740"/>
              <a:gd name="T18" fmla="*/ 5252085 h 52520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3740" h="5252085">
                <a:moveTo>
                  <a:pt x="0" y="5251704"/>
                </a:moveTo>
                <a:lnTo>
                  <a:pt x="713231" y="5251704"/>
                </a:lnTo>
                <a:lnTo>
                  <a:pt x="713231" y="0"/>
                </a:lnTo>
                <a:lnTo>
                  <a:pt x="0" y="0"/>
                </a:lnTo>
                <a:lnTo>
                  <a:pt x="0" y="5251704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68" name="object 20"/>
          <p:cNvSpPr>
            <a:spLocks/>
          </p:cNvSpPr>
          <p:nvPr/>
        </p:nvSpPr>
        <p:spPr bwMode="auto">
          <a:xfrm>
            <a:off x="5930900" y="1090613"/>
            <a:ext cx="712788" cy="5251450"/>
          </a:xfrm>
          <a:custGeom>
            <a:avLst/>
            <a:gdLst>
              <a:gd name="T0" fmla="*/ 0 w 713740"/>
              <a:gd name="T1" fmla="*/ 5251704 h 5252085"/>
              <a:gd name="T2" fmla="*/ 713231 w 713740"/>
              <a:gd name="T3" fmla="*/ 5251704 h 5252085"/>
              <a:gd name="T4" fmla="*/ 713231 w 713740"/>
              <a:gd name="T5" fmla="*/ 0 h 5252085"/>
              <a:gd name="T6" fmla="*/ 0 w 713740"/>
              <a:gd name="T7" fmla="*/ 0 h 5252085"/>
              <a:gd name="T8" fmla="*/ 0 w 713740"/>
              <a:gd name="T9" fmla="*/ 5251704 h 52520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3740"/>
              <a:gd name="T16" fmla="*/ 0 h 5252085"/>
              <a:gd name="T17" fmla="*/ 713740 w 713740"/>
              <a:gd name="T18" fmla="*/ 5252085 h 52520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3740" h="5252085">
                <a:moveTo>
                  <a:pt x="0" y="5251704"/>
                </a:moveTo>
                <a:lnTo>
                  <a:pt x="713231" y="5251704"/>
                </a:lnTo>
                <a:lnTo>
                  <a:pt x="713231" y="0"/>
                </a:lnTo>
                <a:lnTo>
                  <a:pt x="0" y="0"/>
                </a:lnTo>
                <a:lnTo>
                  <a:pt x="0" y="5251704"/>
                </a:lnTo>
                <a:close/>
              </a:path>
            </a:pathLst>
          </a:custGeom>
          <a:noFill/>
          <a:ln w="25907">
            <a:solidFill>
              <a:srgbClr val="C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69" name="object 39"/>
          <p:cNvSpPr>
            <a:spLocks/>
          </p:cNvSpPr>
          <p:nvPr/>
        </p:nvSpPr>
        <p:spPr bwMode="auto">
          <a:xfrm>
            <a:off x="7524750" y="1844675"/>
            <a:ext cx="1427163" cy="1714500"/>
          </a:xfrm>
          <a:custGeom>
            <a:avLst/>
            <a:gdLst>
              <a:gd name="T0" fmla="*/ 0 w 1428115"/>
              <a:gd name="T1" fmla="*/ 1714500 h 1714500"/>
              <a:gd name="T2" fmla="*/ 1427988 w 1428115"/>
              <a:gd name="T3" fmla="*/ 1714500 h 1714500"/>
              <a:gd name="T4" fmla="*/ 1427988 w 1428115"/>
              <a:gd name="T5" fmla="*/ 0 h 1714500"/>
              <a:gd name="T6" fmla="*/ 0 w 1428115"/>
              <a:gd name="T7" fmla="*/ 0 h 1714500"/>
              <a:gd name="T8" fmla="*/ 0 w 1428115"/>
              <a:gd name="T9" fmla="*/ 1714500 h 1714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8115"/>
              <a:gd name="T16" fmla="*/ 0 h 1714500"/>
              <a:gd name="T17" fmla="*/ 1428115 w 1428115"/>
              <a:gd name="T18" fmla="*/ 1714500 h 1714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8115" h="1714500">
                <a:moveTo>
                  <a:pt x="0" y="1714500"/>
                </a:moveTo>
                <a:lnTo>
                  <a:pt x="1427988" y="1714500"/>
                </a:lnTo>
                <a:lnTo>
                  <a:pt x="1427988" y="0"/>
                </a:lnTo>
                <a:lnTo>
                  <a:pt x="0" y="0"/>
                </a:lnTo>
                <a:lnTo>
                  <a:pt x="0" y="1714500"/>
                </a:lnTo>
                <a:close/>
              </a:path>
            </a:pathLst>
          </a:custGeom>
          <a:solidFill>
            <a:srgbClr val="001F5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0" name="object 40"/>
          <p:cNvSpPr>
            <a:spLocks/>
          </p:cNvSpPr>
          <p:nvPr/>
        </p:nvSpPr>
        <p:spPr bwMode="auto">
          <a:xfrm>
            <a:off x="7524750" y="1844675"/>
            <a:ext cx="1427163" cy="1714500"/>
          </a:xfrm>
          <a:custGeom>
            <a:avLst/>
            <a:gdLst>
              <a:gd name="T0" fmla="*/ 0 w 1428115"/>
              <a:gd name="T1" fmla="*/ 1714500 h 1714500"/>
              <a:gd name="T2" fmla="*/ 1427988 w 1428115"/>
              <a:gd name="T3" fmla="*/ 1714500 h 1714500"/>
              <a:gd name="T4" fmla="*/ 1427988 w 1428115"/>
              <a:gd name="T5" fmla="*/ 0 h 1714500"/>
              <a:gd name="T6" fmla="*/ 0 w 1428115"/>
              <a:gd name="T7" fmla="*/ 0 h 1714500"/>
              <a:gd name="T8" fmla="*/ 0 w 1428115"/>
              <a:gd name="T9" fmla="*/ 1714500 h 1714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28115"/>
              <a:gd name="T16" fmla="*/ 0 h 1714500"/>
              <a:gd name="T17" fmla="*/ 1428115 w 1428115"/>
              <a:gd name="T18" fmla="*/ 1714500 h 1714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28115" h="1714500">
                <a:moveTo>
                  <a:pt x="0" y="1714500"/>
                </a:moveTo>
                <a:lnTo>
                  <a:pt x="1427988" y="1714500"/>
                </a:lnTo>
                <a:lnTo>
                  <a:pt x="1427988" y="0"/>
                </a:lnTo>
                <a:lnTo>
                  <a:pt x="0" y="0"/>
                </a:lnTo>
                <a:lnTo>
                  <a:pt x="0" y="1714500"/>
                </a:lnTo>
                <a:close/>
              </a:path>
            </a:pathLst>
          </a:custGeom>
          <a:noFill/>
          <a:ln w="25908">
            <a:solidFill>
              <a:srgbClr val="001F5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1" name="object 44"/>
          <p:cNvSpPr>
            <a:spLocks/>
          </p:cNvSpPr>
          <p:nvPr/>
        </p:nvSpPr>
        <p:spPr bwMode="auto">
          <a:xfrm>
            <a:off x="4859338" y="3502025"/>
            <a:ext cx="928687" cy="428625"/>
          </a:xfrm>
          <a:custGeom>
            <a:avLst/>
            <a:gdLst>
              <a:gd name="T0" fmla="*/ 713993 w 928370"/>
              <a:gd name="T1" fmla="*/ 0 h 428625"/>
              <a:gd name="T2" fmla="*/ 713993 w 928370"/>
              <a:gd name="T3" fmla="*/ 107061 h 428625"/>
              <a:gd name="T4" fmla="*/ 0 w 928370"/>
              <a:gd name="T5" fmla="*/ 107061 h 428625"/>
              <a:gd name="T6" fmla="*/ 0 w 928370"/>
              <a:gd name="T7" fmla="*/ 321183 h 428625"/>
              <a:gd name="T8" fmla="*/ 713993 w 928370"/>
              <a:gd name="T9" fmla="*/ 321183 h 428625"/>
              <a:gd name="T10" fmla="*/ 713993 w 928370"/>
              <a:gd name="T11" fmla="*/ 428244 h 428625"/>
              <a:gd name="T12" fmla="*/ 928115 w 928370"/>
              <a:gd name="T13" fmla="*/ 214122 h 428625"/>
              <a:gd name="T14" fmla="*/ 713993 w 928370"/>
              <a:gd name="T15" fmla="*/ 0 h 4286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28370"/>
              <a:gd name="T25" fmla="*/ 0 h 428625"/>
              <a:gd name="T26" fmla="*/ 928370 w 928370"/>
              <a:gd name="T27" fmla="*/ 428625 h 4286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28370" h="428625">
                <a:moveTo>
                  <a:pt x="713993" y="0"/>
                </a:moveTo>
                <a:lnTo>
                  <a:pt x="713993" y="107061"/>
                </a:lnTo>
                <a:lnTo>
                  <a:pt x="0" y="107061"/>
                </a:lnTo>
                <a:lnTo>
                  <a:pt x="0" y="321183"/>
                </a:lnTo>
                <a:lnTo>
                  <a:pt x="713993" y="321183"/>
                </a:lnTo>
                <a:lnTo>
                  <a:pt x="713993" y="428244"/>
                </a:lnTo>
                <a:lnTo>
                  <a:pt x="928115" y="214122"/>
                </a:lnTo>
                <a:lnTo>
                  <a:pt x="713993" y="0"/>
                </a:lnTo>
                <a:close/>
              </a:path>
            </a:pathLst>
          </a:custGeom>
          <a:solidFill>
            <a:srgbClr val="001F5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2" name="object 45"/>
          <p:cNvSpPr>
            <a:spLocks/>
          </p:cNvSpPr>
          <p:nvPr/>
        </p:nvSpPr>
        <p:spPr bwMode="auto">
          <a:xfrm>
            <a:off x="4859338" y="3502025"/>
            <a:ext cx="928687" cy="428625"/>
          </a:xfrm>
          <a:custGeom>
            <a:avLst/>
            <a:gdLst>
              <a:gd name="T0" fmla="*/ 0 w 928370"/>
              <a:gd name="T1" fmla="*/ 107061 h 428625"/>
              <a:gd name="T2" fmla="*/ 713993 w 928370"/>
              <a:gd name="T3" fmla="*/ 107061 h 428625"/>
              <a:gd name="T4" fmla="*/ 713993 w 928370"/>
              <a:gd name="T5" fmla="*/ 0 h 428625"/>
              <a:gd name="T6" fmla="*/ 928115 w 928370"/>
              <a:gd name="T7" fmla="*/ 214122 h 428625"/>
              <a:gd name="T8" fmla="*/ 713993 w 928370"/>
              <a:gd name="T9" fmla="*/ 428244 h 428625"/>
              <a:gd name="T10" fmla="*/ 713993 w 928370"/>
              <a:gd name="T11" fmla="*/ 321183 h 428625"/>
              <a:gd name="T12" fmla="*/ 0 w 928370"/>
              <a:gd name="T13" fmla="*/ 321183 h 428625"/>
              <a:gd name="T14" fmla="*/ 0 w 928370"/>
              <a:gd name="T15" fmla="*/ 107061 h 4286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28370"/>
              <a:gd name="T25" fmla="*/ 0 h 428625"/>
              <a:gd name="T26" fmla="*/ 928370 w 928370"/>
              <a:gd name="T27" fmla="*/ 428625 h 4286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28370" h="428625">
                <a:moveTo>
                  <a:pt x="0" y="107061"/>
                </a:moveTo>
                <a:lnTo>
                  <a:pt x="713993" y="107061"/>
                </a:lnTo>
                <a:lnTo>
                  <a:pt x="713993" y="0"/>
                </a:lnTo>
                <a:lnTo>
                  <a:pt x="928115" y="214122"/>
                </a:lnTo>
                <a:lnTo>
                  <a:pt x="713993" y="428244"/>
                </a:lnTo>
                <a:lnTo>
                  <a:pt x="713993" y="321183"/>
                </a:lnTo>
                <a:lnTo>
                  <a:pt x="0" y="321183"/>
                </a:lnTo>
                <a:lnTo>
                  <a:pt x="0" y="107061"/>
                </a:lnTo>
                <a:close/>
              </a:path>
            </a:pathLst>
          </a:custGeom>
          <a:noFill/>
          <a:ln w="25908">
            <a:solidFill>
              <a:srgbClr val="001F5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3" name="object 46"/>
          <p:cNvSpPr>
            <a:spLocks/>
          </p:cNvSpPr>
          <p:nvPr/>
        </p:nvSpPr>
        <p:spPr bwMode="auto">
          <a:xfrm>
            <a:off x="4859338" y="5710238"/>
            <a:ext cx="928687" cy="428625"/>
          </a:xfrm>
          <a:custGeom>
            <a:avLst/>
            <a:gdLst>
              <a:gd name="T0" fmla="*/ 713993 w 928370"/>
              <a:gd name="T1" fmla="*/ 0 h 428625"/>
              <a:gd name="T2" fmla="*/ 713993 w 928370"/>
              <a:gd name="T3" fmla="*/ 107061 h 428625"/>
              <a:gd name="T4" fmla="*/ 0 w 928370"/>
              <a:gd name="T5" fmla="*/ 107061 h 428625"/>
              <a:gd name="T6" fmla="*/ 0 w 928370"/>
              <a:gd name="T7" fmla="*/ 321183 h 428625"/>
              <a:gd name="T8" fmla="*/ 713993 w 928370"/>
              <a:gd name="T9" fmla="*/ 321183 h 428625"/>
              <a:gd name="T10" fmla="*/ 713993 w 928370"/>
              <a:gd name="T11" fmla="*/ 428244 h 428625"/>
              <a:gd name="T12" fmla="*/ 928115 w 928370"/>
              <a:gd name="T13" fmla="*/ 214122 h 428625"/>
              <a:gd name="T14" fmla="*/ 713993 w 928370"/>
              <a:gd name="T15" fmla="*/ 0 h 4286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28370"/>
              <a:gd name="T25" fmla="*/ 0 h 428625"/>
              <a:gd name="T26" fmla="*/ 928370 w 928370"/>
              <a:gd name="T27" fmla="*/ 428625 h 4286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28370" h="428625">
                <a:moveTo>
                  <a:pt x="713993" y="0"/>
                </a:moveTo>
                <a:lnTo>
                  <a:pt x="713993" y="107061"/>
                </a:lnTo>
                <a:lnTo>
                  <a:pt x="0" y="107061"/>
                </a:lnTo>
                <a:lnTo>
                  <a:pt x="0" y="321183"/>
                </a:lnTo>
                <a:lnTo>
                  <a:pt x="713993" y="321183"/>
                </a:lnTo>
                <a:lnTo>
                  <a:pt x="713993" y="428244"/>
                </a:lnTo>
                <a:lnTo>
                  <a:pt x="928115" y="214122"/>
                </a:lnTo>
                <a:lnTo>
                  <a:pt x="713993" y="0"/>
                </a:lnTo>
                <a:close/>
              </a:path>
            </a:pathLst>
          </a:custGeom>
          <a:solidFill>
            <a:srgbClr val="001F5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4" name="object 47"/>
          <p:cNvSpPr>
            <a:spLocks/>
          </p:cNvSpPr>
          <p:nvPr/>
        </p:nvSpPr>
        <p:spPr bwMode="auto">
          <a:xfrm>
            <a:off x="4859338" y="5710238"/>
            <a:ext cx="928687" cy="428625"/>
          </a:xfrm>
          <a:custGeom>
            <a:avLst/>
            <a:gdLst>
              <a:gd name="T0" fmla="*/ 0 w 928370"/>
              <a:gd name="T1" fmla="*/ 107061 h 428625"/>
              <a:gd name="T2" fmla="*/ 713993 w 928370"/>
              <a:gd name="T3" fmla="*/ 107061 h 428625"/>
              <a:gd name="T4" fmla="*/ 713993 w 928370"/>
              <a:gd name="T5" fmla="*/ 0 h 428625"/>
              <a:gd name="T6" fmla="*/ 928115 w 928370"/>
              <a:gd name="T7" fmla="*/ 214122 h 428625"/>
              <a:gd name="T8" fmla="*/ 713993 w 928370"/>
              <a:gd name="T9" fmla="*/ 428244 h 428625"/>
              <a:gd name="T10" fmla="*/ 713993 w 928370"/>
              <a:gd name="T11" fmla="*/ 321183 h 428625"/>
              <a:gd name="T12" fmla="*/ 0 w 928370"/>
              <a:gd name="T13" fmla="*/ 321183 h 428625"/>
              <a:gd name="T14" fmla="*/ 0 w 928370"/>
              <a:gd name="T15" fmla="*/ 107061 h 42862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28370"/>
              <a:gd name="T25" fmla="*/ 0 h 428625"/>
              <a:gd name="T26" fmla="*/ 928370 w 928370"/>
              <a:gd name="T27" fmla="*/ 428625 h 42862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28370" h="428625">
                <a:moveTo>
                  <a:pt x="0" y="107061"/>
                </a:moveTo>
                <a:lnTo>
                  <a:pt x="713993" y="107061"/>
                </a:lnTo>
                <a:lnTo>
                  <a:pt x="713993" y="0"/>
                </a:lnTo>
                <a:lnTo>
                  <a:pt x="928115" y="214122"/>
                </a:lnTo>
                <a:lnTo>
                  <a:pt x="713993" y="428244"/>
                </a:lnTo>
                <a:lnTo>
                  <a:pt x="713993" y="321183"/>
                </a:lnTo>
                <a:lnTo>
                  <a:pt x="0" y="321183"/>
                </a:lnTo>
                <a:lnTo>
                  <a:pt x="0" y="107061"/>
                </a:lnTo>
                <a:close/>
              </a:path>
            </a:pathLst>
          </a:custGeom>
          <a:noFill/>
          <a:ln w="25908">
            <a:solidFill>
              <a:srgbClr val="001F5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5" name="object 48"/>
          <p:cNvSpPr>
            <a:spLocks/>
          </p:cNvSpPr>
          <p:nvPr/>
        </p:nvSpPr>
        <p:spPr bwMode="auto">
          <a:xfrm>
            <a:off x="2143125" y="2314575"/>
            <a:ext cx="1358900" cy="627063"/>
          </a:xfrm>
          <a:custGeom>
            <a:avLst/>
            <a:gdLst>
              <a:gd name="T0" fmla="*/ 1357883 w 1358264"/>
              <a:gd name="T1" fmla="*/ 313943 h 628014"/>
              <a:gd name="T2" fmla="*/ 0 w 1358264"/>
              <a:gd name="T3" fmla="*/ 313943 h 628014"/>
              <a:gd name="T4" fmla="*/ 678942 w 1358264"/>
              <a:gd name="T5" fmla="*/ 627888 h 628014"/>
              <a:gd name="T6" fmla="*/ 1357883 w 1358264"/>
              <a:gd name="T7" fmla="*/ 313943 h 628014"/>
              <a:gd name="T8" fmla="*/ 1018413 w 1358264"/>
              <a:gd name="T9" fmla="*/ 0 h 628014"/>
              <a:gd name="T10" fmla="*/ 339470 w 1358264"/>
              <a:gd name="T11" fmla="*/ 0 h 628014"/>
              <a:gd name="T12" fmla="*/ 339470 w 1358264"/>
              <a:gd name="T13" fmla="*/ 313943 h 628014"/>
              <a:gd name="T14" fmla="*/ 1018413 w 1358264"/>
              <a:gd name="T15" fmla="*/ 313943 h 628014"/>
              <a:gd name="T16" fmla="*/ 1018413 w 1358264"/>
              <a:gd name="T17" fmla="*/ 0 h 6280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58264"/>
              <a:gd name="T28" fmla="*/ 0 h 628014"/>
              <a:gd name="T29" fmla="*/ 1358264 w 1358264"/>
              <a:gd name="T30" fmla="*/ 628014 h 6280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58264" h="628014">
                <a:moveTo>
                  <a:pt x="1357883" y="313943"/>
                </a:moveTo>
                <a:lnTo>
                  <a:pt x="0" y="313943"/>
                </a:lnTo>
                <a:lnTo>
                  <a:pt x="678942" y="627888"/>
                </a:lnTo>
                <a:lnTo>
                  <a:pt x="1357883" y="313943"/>
                </a:lnTo>
                <a:close/>
              </a:path>
              <a:path w="1358264" h="628014">
                <a:moveTo>
                  <a:pt x="1018413" y="0"/>
                </a:moveTo>
                <a:lnTo>
                  <a:pt x="339470" y="0"/>
                </a:lnTo>
                <a:lnTo>
                  <a:pt x="339470" y="313943"/>
                </a:lnTo>
                <a:lnTo>
                  <a:pt x="1018413" y="313943"/>
                </a:lnTo>
                <a:lnTo>
                  <a:pt x="1018413" y="0"/>
                </a:lnTo>
                <a:close/>
              </a:path>
            </a:pathLst>
          </a:custGeom>
          <a:solidFill>
            <a:srgbClr val="001F5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6" name="object 49"/>
          <p:cNvSpPr>
            <a:spLocks/>
          </p:cNvSpPr>
          <p:nvPr/>
        </p:nvSpPr>
        <p:spPr bwMode="auto">
          <a:xfrm>
            <a:off x="2143125" y="2314575"/>
            <a:ext cx="1358900" cy="627063"/>
          </a:xfrm>
          <a:custGeom>
            <a:avLst/>
            <a:gdLst>
              <a:gd name="T0" fmla="*/ 0 w 1358264"/>
              <a:gd name="T1" fmla="*/ 313943 h 628014"/>
              <a:gd name="T2" fmla="*/ 339470 w 1358264"/>
              <a:gd name="T3" fmla="*/ 313943 h 628014"/>
              <a:gd name="T4" fmla="*/ 339470 w 1358264"/>
              <a:gd name="T5" fmla="*/ 0 h 628014"/>
              <a:gd name="T6" fmla="*/ 1018413 w 1358264"/>
              <a:gd name="T7" fmla="*/ 0 h 628014"/>
              <a:gd name="T8" fmla="*/ 1018413 w 1358264"/>
              <a:gd name="T9" fmla="*/ 313943 h 628014"/>
              <a:gd name="T10" fmla="*/ 1357883 w 1358264"/>
              <a:gd name="T11" fmla="*/ 313943 h 628014"/>
              <a:gd name="T12" fmla="*/ 678942 w 1358264"/>
              <a:gd name="T13" fmla="*/ 627888 h 628014"/>
              <a:gd name="T14" fmla="*/ 0 w 1358264"/>
              <a:gd name="T15" fmla="*/ 313943 h 6280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58264"/>
              <a:gd name="T25" fmla="*/ 0 h 628014"/>
              <a:gd name="T26" fmla="*/ 1358264 w 1358264"/>
              <a:gd name="T27" fmla="*/ 628014 h 62801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58264" h="628014">
                <a:moveTo>
                  <a:pt x="0" y="313943"/>
                </a:moveTo>
                <a:lnTo>
                  <a:pt x="339470" y="313943"/>
                </a:lnTo>
                <a:lnTo>
                  <a:pt x="339470" y="0"/>
                </a:lnTo>
                <a:lnTo>
                  <a:pt x="1018413" y="0"/>
                </a:lnTo>
                <a:lnTo>
                  <a:pt x="1018413" y="313943"/>
                </a:lnTo>
                <a:lnTo>
                  <a:pt x="1357883" y="313943"/>
                </a:lnTo>
                <a:lnTo>
                  <a:pt x="678942" y="627888"/>
                </a:lnTo>
                <a:lnTo>
                  <a:pt x="0" y="313943"/>
                </a:lnTo>
                <a:close/>
              </a:path>
            </a:pathLst>
          </a:custGeom>
          <a:noFill/>
          <a:ln w="25908">
            <a:solidFill>
              <a:srgbClr val="001F5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77" name="object 50"/>
          <p:cNvSpPr txBox="1">
            <a:spLocks noChangeArrowheads="1"/>
          </p:cNvSpPr>
          <p:nvPr/>
        </p:nvSpPr>
        <p:spPr bwMode="auto">
          <a:xfrm>
            <a:off x="3924300" y="2349500"/>
            <a:ext cx="16319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193675" defTabSz="914400">
              <a:lnSpc>
                <a:spcPct val="110000"/>
              </a:lnSpc>
            </a:pPr>
            <a:r>
              <a:rPr lang="ru-RU" sz="1600" b="1">
                <a:solidFill>
                  <a:srgbClr val="FF0000"/>
                </a:solidFill>
                <a:latin typeface="Calibri" pitchFamily="34" charset="0"/>
              </a:rPr>
              <a:t>Наделение  полномочиями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3578" name="object 51"/>
          <p:cNvSpPr txBox="1">
            <a:spLocks noChangeArrowheads="1"/>
          </p:cNvSpPr>
          <p:nvPr/>
        </p:nvSpPr>
        <p:spPr bwMode="auto">
          <a:xfrm>
            <a:off x="3779838" y="4652963"/>
            <a:ext cx="168116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400"/>
            <a:r>
              <a:rPr lang="ru-RU" sz="1600" b="1">
                <a:solidFill>
                  <a:srgbClr val="FF0000"/>
                </a:solidFill>
                <a:latin typeface="Calibri" pitchFamily="34" charset="0"/>
              </a:rPr>
              <a:t>Наделение</a:t>
            </a:r>
            <a:endParaRPr lang="ru-RU" sz="1600">
              <a:latin typeface="Calibri" pitchFamily="34" charset="0"/>
            </a:endParaRPr>
          </a:p>
          <a:p>
            <a:pPr algn="ctr" defTabSz="914400">
              <a:spcBef>
                <a:spcPts val="188"/>
              </a:spcBef>
            </a:pPr>
            <a:r>
              <a:rPr lang="ru-RU" sz="1600" b="1">
                <a:solidFill>
                  <a:srgbClr val="FF0000"/>
                </a:solidFill>
                <a:latin typeface="Calibri" pitchFamily="34" charset="0"/>
              </a:rPr>
              <a:t>полномочиями</a:t>
            </a:r>
            <a:endParaRPr lang="ru-RU" sz="1600">
              <a:latin typeface="Calibri" pitchFamily="34" charset="0"/>
            </a:endParaRPr>
          </a:p>
        </p:txBody>
      </p:sp>
      <p:sp>
        <p:nvSpPr>
          <p:cNvPr id="23579" name="object 52"/>
          <p:cNvSpPr txBox="1">
            <a:spLocks noChangeArrowheads="1"/>
          </p:cNvSpPr>
          <p:nvPr/>
        </p:nvSpPr>
        <p:spPr bwMode="auto">
          <a:xfrm>
            <a:off x="7524750" y="5013325"/>
            <a:ext cx="1241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defTabSz="914400">
              <a:lnSpc>
                <a:spcPts val="2050"/>
              </a:lnSpc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Ведение</a:t>
            </a:r>
            <a:endParaRPr lang="ru-RU">
              <a:latin typeface="Calibri" pitchFamily="34" charset="0"/>
            </a:endParaRPr>
          </a:p>
          <a:p>
            <a:pPr marL="12700" defTabSz="914400">
              <a:lnSpc>
                <a:spcPts val="2050"/>
              </a:lnSpc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реестра</a:t>
            </a:r>
            <a:endParaRPr lang="ru-RU">
              <a:latin typeface="Calibri" pitchFamily="34" charset="0"/>
            </a:endParaRPr>
          </a:p>
        </p:txBody>
      </p:sp>
      <p:sp>
        <p:nvSpPr>
          <p:cNvPr id="23580" name="Text Box 53"/>
          <p:cNvSpPr txBox="1">
            <a:spLocks noChangeArrowheads="1"/>
          </p:cNvSpPr>
          <p:nvPr/>
        </p:nvSpPr>
        <p:spPr bwMode="auto">
          <a:xfrm>
            <a:off x="827088" y="115888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МОДЕЛЬ СИСТЕМЫ НЕЗАВИСИМОЙ ОЦЕНКИ КВАЛИФИКАЦИЙ</a:t>
            </a:r>
          </a:p>
        </p:txBody>
      </p:sp>
      <p:sp>
        <p:nvSpPr>
          <p:cNvPr id="23581" name="Text Box 54"/>
          <p:cNvSpPr txBox="1">
            <a:spLocks noChangeArrowheads="1"/>
          </p:cNvSpPr>
          <p:nvPr/>
        </p:nvSpPr>
        <p:spPr bwMode="auto">
          <a:xfrm>
            <a:off x="7956550" y="2060575"/>
            <a:ext cx="43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 b="1">
                <a:solidFill>
                  <a:srgbClr val="D8C810"/>
                </a:solidFill>
              </a:rPr>
              <a:t>НАРК</a:t>
            </a:r>
          </a:p>
        </p:txBody>
      </p:sp>
      <p:sp>
        <p:nvSpPr>
          <p:cNvPr id="23582" name="Text Box 55"/>
          <p:cNvSpPr txBox="1">
            <a:spLocks noChangeArrowheads="1"/>
          </p:cNvSpPr>
          <p:nvPr/>
        </p:nvSpPr>
        <p:spPr bwMode="auto">
          <a:xfrm>
            <a:off x="6084888" y="765175"/>
            <a:ext cx="957262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Ф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Е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Д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Е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Р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А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Л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Ь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Н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Ы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Й</a:t>
            </a:r>
          </a:p>
          <a:p>
            <a:pPr defTabSz="914400">
              <a:spcBef>
                <a:spcPct val="50000"/>
              </a:spcBef>
            </a:pPr>
            <a:endParaRPr lang="ru-RU" sz="1400" b="1">
              <a:solidFill>
                <a:schemeClr val="bg1"/>
              </a:solidFill>
            </a:endParaRP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Р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Е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Е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С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Т</a:t>
            </a:r>
          </a:p>
          <a:p>
            <a:pPr defTabSz="914400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</a:rPr>
              <a:t>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331913" y="19050"/>
            <a:ext cx="6335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Пакет подзаконных актов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179388" y="620713"/>
            <a:ext cx="8785225" cy="55784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400" b="1" i="1">
                <a:solidFill>
                  <a:srgbClr val="0D76BB"/>
                </a:solidFill>
              </a:rPr>
              <a:t>Порядок проведения независимой оценки квалификации  в форме профессионального экзамена центром оценки квалификаций 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Порядок формирования и ведения реестра независимой оценки квалификации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Положения о разработке наименований квалификаций и требований к квалификации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Положения о разработке оценочных средств 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О свидетельстве о квалификации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Формы заключения о прохождении профессионального экзамена </a:t>
            </a:r>
          </a:p>
          <a:p>
            <a:pPr defTabSz="914400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</a:rPr>
              <a:t>Положения об апелляционной комиссии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1">
  <a:themeElements>
    <a:clrScheme name="Другая 19">
      <a:dk1>
        <a:sysClr val="windowText" lastClr="000000"/>
      </a:dk1>
      <a:lt1>
        <a:sysClr val="window" lastClr="FFFFFF"/>
      </a:lt1>
      <a:dk2>
        <a:srgbClr val="04617B"/>
      </a:dk2>
      <a:lt2>
        <a:srgbClr val="BFBFBF"/>
      </a:lt2>
      <a:accent1>
        <a:srgbClr val="0E64B2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ма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3628</TotalTime>
  <Words>712</Words>
  <Application>Microsoft Office PowerPoint</Application>
  <PresentationFormat>Экран (4:3)</PresentationFormat>
  <Paragraphs>132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Ретро</vt:lpstr>
      <vt:lpstr>Тема1</vt:lpstr>
      <vt:lpstr>О независимой оценке квалификации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и задачи независимой оценки</vt:lpstr>
      <vt:lpstr>НЕЗАВИСИМАЯ ОЦЕНКА КВАЛИФИКАЦИИ</vt:lpstr>
      <vt:lpstr>Оценка в системе квалификаций и оценка в  системе образования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Осипова Елена Викторовна</cp:lastModifiedBy>
  <cp:revision>354</cp:revision>
  <dcterms:created xsi:type="dcterms:W3CDTF">2015-04-01T11:10:58Z</dcterms:created>
  <dcterms:modified xsi:type="dcterms:W3CDTF">2016-09-26T07:55:29Z</dcterms:modified>
</cp:coreProperties>
</file>