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41701-5784-4275-8721-B3DAAC776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036B15-07E7-4A0B-B8A6-F1EDAFA47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9B2CE5-200A-4F87-A782-C63393531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ADFE32-7185-45C4-9D47-E606EFF0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B28CF4-604F-4801-9B35-63B5983EE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59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0631A-7FAC-4052-B8B1-210EA007A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77D4DD-3C96-4F96-965F-A476DC2DD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C2940C-8307-4696-89D3-3D4626E2E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E22316-5B3F-42DA-9DA5-1AAFC09EE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C9EACB-2235-40BA-A6DC-323825AAC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2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74FCE-1807-4F45-B428-9FF805FB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1389F-D7E9-4154-827D-10E5FCC9A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B64A3C-6068-41AA-A500-88E73E5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9DBE8D-71FE-4706-97F8-EEFC85604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D8D568-441B-452F-85A0-1ADA88DB6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32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36382-B509-40D8-86D9-0EA86A21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BBEAE-0D41-409D-8A12-C008025B3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3E38EE-5696-43B5-B25E-FCE2391F4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3A4FCA-5E20-4F46-8828-14450917B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5C0EB6-9024-4FC1-BA1C-3F3DBCAD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AF9A35-F525-4F71-BD5C-48D539F9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54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25A24-0711-4C3C-8AD7-5D2D93C0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D84644-C064-4752-AF45-49D488B91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5D26E3-F383-4DC0-94BF-C52CCF115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C2AB0F-4F4A-4BDC-BCCE-749AF3538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4D7C04E-5627-4621-8698-2529D777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7247D0-CDDF-4CAD-B541-410826DE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D56787-3AE2-42FA-A058-F3580D78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AA1F5B-B069-4E74-A01C-33EF7A0F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5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9AB9F-D7E0-4644-8A28-2C2AA12C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66CE6D-72A6-40BF-A15B-721E9E885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9AEACEF-877C-4FCA-BADF-93CEB7559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8D523D-17C6-44C9-B006-2D05CDE9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85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0DC3AD-49FB-492A-B0CF-B85F7285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4F7201D-C3C7-4E2C-AFA4-049068EB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7BD901-42A1-4F4E-AE12-E81106FF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1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A4268-6CD0-4E45-B6A0-4DABCB1BB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FD577-BE43-4612-8795-12FC62BD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A7BC10-B5F6-40C5-9FB5-0F287748E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17CC58-FFCA-49AD-A769-89EFA0F88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B32743-AFFF-4BE1-B4BB-12B30255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517CF9-4DB4-4E8F-B322-851411E1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89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3D59A-8666-43FC-BF3E-067195739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A3BF61-1D38-4B40-AEB2-4FB81E022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DDB6C5-A89F-49F7-9F83-997DA2CDE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2B6863-6E1A-423C-9FDB-2C6BBCD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1B59DE-E284-451D-8F46-705877F9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F17A74-2D2C-4E25-BDB4-0E63867D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5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0C904-FD7A-4F78-B347-41381DC55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A9A44D-AEE6-4854-B423-9FD07219B3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3753C9-5DA6-4C47-8359-74FCA3A70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7CE50-A484-4260-9A65-F11EA5808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6C038C-1965-4CA7-A45C-A8C9573E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3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E36649-A780-442D-ABEB-F01C401B8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C17EB3-2656-4DAE-8C9E-58041C195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13B065-513D-434E-B88C-2BA217478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8EE20C-E605-4425-90D9-305212474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B76F2F-0920-4C47-A6B1-1B94370A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97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C4B90-3910-4EB8-B12B-01C65F304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A35748-B2C5-4321-A303-940DE132D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8367DF-F85D-42C4-8DDB-D1DC6C5A3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0DF8F-E3E3-4C08-AC4C-394B753B9D40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8B2163-1DC8-4CBC-BC88-E1B2BDE4A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E1B5E5-43F8-4D3C-85BE-44ED128D2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0AAD0-F678-4B1B-ADA2-0AED3363D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82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C6078-E6A0-4247-A3FE-FCB36362BE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0FFE6C-2166-4037-BEE1-53FFB53D9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B1A79F-76EB-4BB3-8E42-F46BC7B0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0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4070C4-8241-44FC-9F02-B784903E2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25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6948A3-B2AD-4552-9867-154D5E843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8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FCA3E2-4AA7-418E-B3EF-DE92C7D2B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0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BB006D-8D54-4E1E-9B2C-CFD3FF9C7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0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7F7F21-290F-43E3-95C1-17C36E1E8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4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339AF-EC8F-4CA1-A4C7-779CE4139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58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0F7B9-10FA-4734-B0D6-6DF4C6EBF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8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BF9543-0789-42BB-9C36-7EB95B8C2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7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B5B2DF-020B-43EE-AEB4-D57421535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88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7F3FEE-72F2-4FAD-8754-5E0492A47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68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C75361-D7EF-4B3E-9290-620BB192D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061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Екимова Марина Сергеевна</dc:creator>
  <cp:lastModifiedBy>GlBuh</cp:lastModifiedBy>
  <cp:revision>3</cp:revision>
  <dcterms:created xsi:type="dcterms:W3CDTF">2026-10-20T13:08:59Z</dcterms:created>
  <dcterms:modified xsi:type="dcterms:W3CDTF">2026-10-26T09:56:28Z</dcterms:modified>
</cp:coreProperties>
</file>