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5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0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08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5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9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2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5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67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68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8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A8C01-9B1A-4F68-A89E-865146F4C7B8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6B9FC-266F-433B-AF30-4B2730615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4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6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1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9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1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5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73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1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1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6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4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4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91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УГТУ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РК Союз Промышленников</cp:lastModifiedBy>
  <cp:revision>11</cp:revision>
  <dcterms:created xsi:type="dcterms:W3CDTF">2018-03-16T10:16:30Z</dcterms:created>
  <dcterms:modified xsi:type="dcterms:W3CDTF">2018-03-22T06:42:56Z</dcterms:modified>
</cp:coreProperties>
</file>