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notesMasterIdLst>
    <p:notesMasterId r:id="rId15"/>
  </p:notesMasterIdLst>
  <p:sldIdLst>
    <p:sldId id="265" r:id="rId2"/>
    <p:sldId id="286" r:id="rId3"/>
    <p:sldId id="290" r:id="rId4"/>
    <p:sldId id="296" r:id="rId5"/>
    <p:sldId id="287" r:id="rId6"/>
    <p:sldId id="288" r:id="rId7"/>
    <p:sldId id="292" r:id="rId8"/>
    <p:sldId id="297" r:id="rId9"/>
    <p:sldId id="298" r:id="rId10"/>
    <p:sldId id="299" r:id="rId11"/>
    <p:sldId id="300" r:id="rId12"/>
    <p:sldId id="301" r:id="rId13"/>
    <p:sldId id="302" r:id="rId1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6598" autoAdjust="0"/>
  </p:normalViewPr>
  <p:slideViewPr>
    <p:cSldViewPr>
      <p:cViewPr>
        <p:scale>
          <a:sx n="73" d="100"/>
          <a:sy n="73" d="100"/>
        </p:scale>
        <p:origin x="-2724" y="-10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kozlova\Desktop\&#1044;&#1080;&#1072;&#1075;&#1088;&#1072;&#1084;&#1084;&#1099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kozlova\Desktop\&#1044;&#1080;&#1072;&#1075;&#1088;&#1072;&#1084;&#1084;&#1099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kozlova\Desktop\&#1044;&#1080;&#1072;&#1075;&#1088;&#1072;&#1084;&#1084;&#1099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kozlova\Desktop\&#1044;&#1080;&#1072;&#1075;&#1088;&#1072;&#1084;&#1084;&#1099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kozlova\Desktop\&#1044;&#1080;&#1072;&#1075;&#1088;&#1072;&#1084;&#1084;&#1099;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kozlova\Desktop\&#1052;&#1072;&#1089;&#1089;&#1080;&#1074;_&#1084;&#1086;&#1081;\&#1057;&#1090;&#1072;&#1090;&#1080;&#1089;&#1090;&#1080;&#1082;&#1072;_v1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kozlova\Desktop\&#1052;&#1072;&#1089;&#1089;&#1080;&#1074;_&#1084;&#1086;&#1081;\&#1057;&#1090;&#1072;&#1090;&#1080;&#1089;&#1090;&#1080;&#1082;&#1072;_v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kozlova\Desktop\&#1044;&#1080;&#1072;&#1075;&#1088;&#1072;&#1084;&#1084;&#1099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kozlova\Desktop\&#1044;&#1080;&#1072;&#1075;&#1088;&#1072;&#1084;&#1084;&#1099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kozlova\Desktop\&#1044;&#1080;&#1072;&#1075;&#1088;&#1072;&#1084;&#1084;&#1099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kozlova\Desktop\&#1052;&#1072;&#1089;&#1089;&#1080;&#1074;_&#1084;&#1086;&#1081;\&#1063;&#1072;&#1089;&#1090;&#1100;%202\Survey_47681_Layout_table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kozlova\Desktop\&#1044;&#1080;&#1072;&#1075;&#1088;&#1072;&#1084;&#1084;&#1099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kozlova\Desktop\&#1044;&#1080;&#1072;&#1075;&#1088;&#1072;&#1084;&#1084;&#1099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kozlova\Desktop\&#1044;&#1080;&#1072;&#1075;&#1088;&#1072;&#1084;&#1084;&#1099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kozlova\Desktop\&#1044;&#1080;&#1072;&#1075;&#1088;&#1072;&#1084;&#1084;&#109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A3-4938-98A2-94FB94FFE84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97A3-4938-98A2-94FB94FFE84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7A3-4938-98A2-94FB94FFE84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97A3-4938-98A2-94FB94FFE84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7A3-4938-98A2-94FB94FFE84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97A3-4938-98A2-94FB94FFE84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7A3-4938-98A2-94FB94FFE84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A3-4938-98A2-94FB94FFE84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7A3-4938-98A2-94FB94FFE84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10253162513074351"/>
                  <c:y val="-5.94059463832098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6.26582153576766E-2"/>
                  <c:y val="-3.712871648950616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Лист1!$N$2:$N$10</c:f>
              <c:strCache>
                <c:ptCount val="9"/>
                <c:pt idx="0">
                  <c:v>Центральный федеральный округ</c:v>
                </c:pt>
                <c:pt idx="1">
                  <c:v>Северо-Западный федеральный округ</c:v>
                </c:pt>
                <c:pt idx="2">
                  <c:v>Южный федеральный округ</c:v>
                </c:pt>
                <c:pt idx="3">
                  <c:v>Северо-Кавказский федеральный округ</c:v>
                </c:pt>
                <c:pt idx="4">
                  <c:v>Приволжский федеральный округ</c:v>
                </c:pt>
                <c:pt idx="5">
                  <c:v>Уральский федеральный округ</c:v>
                </c:pt>
                <c:pt idx="6">
                  <c:v>Сибирский федеральный округ</c:v>
                </c:pt>
                <c:pt idx="7">
                  <c:v>Дальневосточный федеральный округ</c:v>
                </c:pt>
                <c:pt idx="8">
                  <c:v>Крымский федеральный округ</c:v>
                </c:pt>
              </c:strCache>
            </c:strRef>
          </c:cat>
          <c:val>
            <c:numRef>
              <c:f>Лист1!$O$2:$O$10</c:f>
              <c:numCache>
                <c:formatCode>0.00%</c:formatCode>
                <c:ptCount val="9"/>
                <c:pt idx="0">
                  <c:v>0.25469999999999998</c:v>
                </c:pt>
                <c:pt idx="1">
                  <c:v>5.8999999999999997E-2</c:v>
                </c:pt>
                <c:pt idx="2">
                  <c:v>0.14119999999999999</c:v>
                </c:pt>
                <c:pt idx="3">
                  <c:v>1.2699999999999999E-2</c:v>
                </c:pt>
                <c:pt idx="4">
                  <c:v>0.26939999999999997</c:v>
                </c:pt>
                <c:pt idx="5">
                  <c:v>6.1499999999999999E-2</c:v>
                </c:pt>
                <c:pt idx="6">
                  <c:v>0.1313</c:v>
                </c:pt>
                <c:pt idx="7">
                  <c:v>4.8399999999999999E-2</c:v>
                </c:pt>
                <c:pt idx="8">
                  <c:v>2.1899999999999999E-2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7A3-4938-98A2-94FB94FFE84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Профессиональные факторы</a:t>
            </a:r>
            <a:endParaRPr lang="ru-RU" dirty="0"/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invertIfNegative val="0"/>
          <c:cat>
            <c:strRef>
              <c:f>Лист5!$D$2:$D$5</c:f>
              <c:strCache>
                <c:ptCount val="4"/>
                <c:pt idx="0">
                  <c:v>работа органов государственной власти и профессиональных объединений по развитию системы профессионального образования</c:v>
                </c:pt>
                <c:pt idx="1">
                  <c:v>создание частных и муниципальных обучающих центров, государственная поддержка для их оснащения соответствующим оборудованием и подготовки преподавателей</c:v>
                </c:pt>
                <c:pt idx="2">
                  <c:v>обеспечение потребностей страны в специалистах за счет собственных трудовых ресурсов</c:v>
                </c:pt>
                <c:pt idx="3">
                  <c:v>недостаток квалифицированных рабочих кадров</c:v>
                </c:pt>
              </c:strCache>
            </c:strRef>
          </c:cat>
          <c:val>
            <c:numRef>
              <c:f>Лист5!$E$2:$E$5</c:f>
              <c:numCache>
                <c:formatCode>0.00%</c:formatCode>
                <c:ptCount val="4"/>
                <c:pt idx="0">
                  <c:v>0.40739999999999998</c:v>
                </c:pt>
                <c:pt idx="1">
                  <c:v>0.1797</c:v>
                </c:pt>
                <c:pt idx="2">
                  <c:v>0.38919999999999999</c:v>
                </c:pt>
                <c:pt idx="3">
                  <c:v>0.53129999999999999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6351104"/>
        <c:axId val="46352640"/>
        <c:axId val="0"/>
      </c:bar3DChart>
      <c:catAx>
        <c:axId val="46351104"/>
        <c:scaling>
          <c:orientation val="minMax"/>
        </c:scaling>
        <c:delete val="0"/>
        <c:axPos val="l"/>
        <c:majorTickMark val="none"/>
        <c:minorTickMark val="none"/>
        <c:tickLblPos val="nextTo"/>
        <c:crossAx val="46352640"/>
        <c:crosses val="autoZero"/>
        <c:auto val="1"/>
        <c:lblAlgn val="ctr"/>
        <c:lblOffset val="100"/>
        <c:noMultiLvlLbl val="0"/>
      </c:catAx>
      <c:valAx>
        <c:axId val="46352640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46351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Институциональные факторы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invertIfNegative val="0"/>
          <c:cat>
            <c:strRef>
              <c:f>Лист5!$D$12:$D$16</c:f>
              <c:strCache>
                <c:ptCount val="5"/>
                <c:pt idx="0">
                  <c:v>разработка нормативной документации, регламентирующей деятельность по профессии)</c:v>
                </c:pt>
                <c:pt idx="1">
                  <c:v>ужесточение законодательства в части контроля качества выполняемых работ</c:v>
                </c:pt>
                <c:pt idx="2">
                  <c:v>государственное регулирование рынка труда</c:v>
                </c:pt>
                <c:pt idx="3">
                  <c:v>изменение моделей управления в бизнесе и государстве</c:v>
                </c:pt>
                <c:pt idx="4">
                  <c:v>высокие административные барьеры</c:v>
                </c:pt>
              </c:strCache>
            </c:strRef>
          </c:cat>
          <c:val>
            <c:numRef>
              <c:f>Лист5!$E$12:$E$16</c:f>
              <c:numCache>
                <c:formatCode>0.00%</c:formatCode>
                <c:ptCount val="5"/>
                <c:pt idx="0">
                  <c:v>0.45219999999999999</c:v>
                </c:pt>
                <c:pt idx="1">
                  <c:v>0.26029999999999998</c:v>
                </c:pt>
                <c:pt idx="2">
                  <c:v>0.40329999999999999</c:v>
                </c:pt>
                <c:pt idx="3">
                  <c:v>0.22670000000000001</c:v>
                </c:pt>
                <c:pt idx="4">
                  <c:v>0.1401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6369792"/>
        <c:axId val="45548288"/>
        <c:axId val="0"/>
      </c:bar3DChart>
      <c:catAx>
        <c:axId val="46369792"/>
        <c:scaling>
          <c:orientation val="minMax"/>
        </c:scaling>
        <c:delete val="0"/>
        <c:axPos val="l"/>
        <c:majorTickMark val="none"/>
        <c:minorTickMark val="none"/>
        <c:tickLblPos val="nextTo"/>
        <c:crossAx val="45548288"/>
        <c:crosses val="autoZero"/>
        <c:auto val="1"/>
        <c:lblAlgn val="ctr"/>
        <c:lblOffset val="100"/>
        <c:noMultiLvlLbl val="0"/>
      </c:catAx>
      <c:valAx>
        <c:axId val="45548288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463697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Технико-технологические факторы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Лист5!$G$2</c:f>
              <c:strCache>
                <c:ptCount val="1"/>
                <c:pt idx="0">
                  <c:v>изменение технологии производства</c:v>
                </c:pt>
              </c:strCache>
            </c:strRef>
          </c:tx>
          <c:invertIfNegative val="0"/>
          <c:val>
            <c:numRef>
              <c:f>Лист5!$H$2</c:f>
              <c:numCache>
                <c:formatCode>0.00%</c:formatCode>
                <c:ptCount val="1"/>
                <c:pt idx="0">
                  <c:v>0.2409</c:v>
                </c:pt>
              </c:numCache>
            </c:numRef>
          </c:val>
        </c:ser>
        <c:ser>
          <c:idx val="1"/>
          <c:order val="1"/>
          <c:tx>
            <c:strRef>
              <c:f>Лист5!$G$3</c:f>
              <c:strCache>
                <c:ptCount val="1"/>
                <c:pt idx="0">
                  <c:v>автоматизация производственных процессов и процессов управления</c:v>
                </c:pt>
              </c:strCache>
            </c:strRef>
          </c:tx>
          <c:invertIfNegative val="0"/>
          <c:val>
            <c:numRef>
              <c:f>Лист5!$H$3</c:f>
              <c:numCache>
                <c:formatCode>0.00%</c:formatCode>
                <c:ptCount val="1"/>
                <c:pt idx="0">
                  <c:v>0.31969999999999998</c:v>
                </c:pt>
              </c:numCache>
            </c:numRef>
          </c:val>
        </c:ser>
        <c:ser>
          <c:idx val="2"/>
          <c:order val="2"/>
          <c:tx>
            <c:strRef>
              <c:f>Лист5!$G$4</c:f>
              <c:strCache>
                <c:ptCount val="1"/>
                <c:pt idx="0">
                  <c:v>внедрение информационно-коммуникационных технологий</c:v>
                </c:pt>
              </c:strCache>
            </c:strRef>
          </c:tx>
          <c:invertIfNegative val="0"/>
          <c:val>
            <c:numRef>
              <c:f>Лист5!$H$4</c:f>
              <c:numCache>
                <c:formatCode>0.00%</c:formatCode>
                <c:ptCount val="1"/>
                <c:pt idx="0">
                  <c:v>0.44729999999999998</c:v>
                </c:pt>
              </c:numCache>
            </c:numRef>
          </c:val>
        </c:ser>
        <c:ser>
          <c:idx val="3"/>
          <c:order val="3"/>
          <c:tx>
            <c:strRef>
              <c:f>Лист5!$G$5</c:f>
              <c:strCache>
                <c:ptCount val="1"/>
                <c:pt idx="0">
                  <c:v>внедрение достижений науки и техники в производство</c:v>
                </c:pt>
              </c:strCache>
            </c:strRef>
          </c:tx>
          <c:invertIfNegative val="0"/>
          <c:val>
            <c:numRef>
              <c:f>Лист5!$H$5</c:f>
              <c:numCache>
                <c:formatCode>0.00%</c:formatCode>
                <c:ptCount val="1"/>
                <c:pt idx="0">
                  <c:v>0.30859999999999999</c:v>
                </c:pt>
              </c:numCache>
            </c:numRef>
          </c:val>
        </c:ser>
        <c:ser>
          <c:idx val="4"/>
          <c:order val="4"/>
          <c:tx>
            <c:strRef>
              <c:f>Лист5!$G$6</c:f>
              <c:strCache>
                <c:ptCount val="1"/>
                <c:pt idx="0">
                  <c:v>модернизация технологической базы промышленности</c:v>
                </c:pt>
              </c:strCache>
            </c:strRef>
          </c:tx>
          <c:invertIfNegative val="0"/>
          <c:val>
            <c:numRef>
              <c:f>Лист5!$H$6</c:f>
              <c:numCache>
                <c:formatCode>0.00%</c:formatCode>
                <c:ptCount val="1"/>
                <c:pt idx="0">
                  <c:v>0.224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5591936"/>
        <c:axId val="45597824"/>
        <c:axId val="0"/>
      </c:bar3DChart>
      <c:catAx>
        <c:axId val="45591936"/>
        <c:scaling>
          <c:orientation val="minMax"/>
        </c:scaling>
        <c:delete val="1"/>
        <c:axPos val="b"/>
        <c:majorTickMark val="none"/>
        <c:minorTickMark val="none"/>
        <c:tickLblPos val="nextTo"/>
        <c:crossAx val="45597824"/>
        <c:crosses val="autoZero"/>
        <c:auto val="1"/>
        <c:lblAlgn val="ctr"/>
        <c:lblOffset val="100"/>
        <c:noMultiLvlLbl val="0"/>
      </c:catAx>
      <c:valAx>
        <c:axId val="45597824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4559193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Социальные факторы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Лист5!$G$12</c:f>
              <c:strCache>
                <c:ptCount val="1"/>
                <c:pt idx="0">
                  <c:v>рост ответственности работников за результаты своей деятельности</c:v>
                </c:pt>
              </c:strCache>
            </c:strRef>
          </c:tx>
          <c:invertIfNegative val="0"/>
          <c:val>
            <c:numRef>
              <c:f>Лист5!$H$12</c:f>
              <c:numCache>
                <c:formatCode>0.00%</c:formatCode>
                <c:ptCount val="1"/>
                <c:pt idx="0">
                  <c:v>0.58240000000000003</c:v>
                </c:pt>
              </c:numCache>
            </c:numRef>
          </c:val>
        </c:ser>
        <c:ser>
          <c:idx val="1"/>
          <c:order val="1"/>
          <c:tx>
            <c:strRef>
              <c:f>Лист5!$G$13</c:f>
              <c:strCache>
                <c:ptCount val="1"/>
                <c:pt idx="0">
                  <c:v>проведение конкурсов профессионального мастерства, семинаров, публикации в СМИ о профессиях</c:v>
                </c:pt>
              </c:strCache>
            </c:strRef>
          </c:tx>
          <c:invertIfNegative val="0"/>
          <c:val>
            <c:numRef>
              <c:f>Лист5!$H$13</c:f>
              <c:numCache>
                <c:formatCode>0.00%</c:formatCode>
                <c:ptCount val="1"/>
                <c:pt idx="0">
                  <c:v>0.28639999999999999</c:v>
                </c:pt>
              </c:numCache>
            </c:numRef>
          </c:val>
        </c:ser>
        <c:ser>
          <c:idx val="2"/>
          <c:order val="2"/>
          <c:tx>
            <c:strRef>
              <c:f>Лист5!$G$14</c:f>
              <c:strCache>
                <c:ptCount val="1"/>
                <c:pt idx="0">
                  <c:v>воспитание любви к труду</c:v>
                </c:pt>
              </c:strCache>
            </c:strRef>
          </c:tx>
          <c:invertIfNegative val="0"/>
          <c:val>
            <c:numRef>
              <c:f>Лист5!$H$14</c:f>
              <c:numCache>
                <c:formatCode>0.00%</c:formatCode>
                <c:ptCount val="1"/>
                <c:pt idx="0">
                  <c:v>0.18720000000000001</c:v>
                </c:pt>
              </c:numCache>
            </c:numRef>
          </c:val>
        </c:ser>
        <c:ser>
          <c:idx val="3"/>
          <c:order val="3"/>
          <c:tx>
            <c:strRef>
              <c:f>Лист5!$G$15</c:f>
              <c:strCache>
                <c:ptCount val="1"/>
                <c:pt idx="0">
                  <c:v>баланс труда и личной жизни</c:v>
                </c:pt>
              </c:strCache>
            </c:strRef>
          </c:tx>
          <c:invertIfNegative val="0"/>
          <c:val>
            <c:numRef>
              <c:f>Лист5!$H$15</c:f>
              <c:numCache>
                <c:formatCode>0.00%</c:formatCode>
                <c:ptCount val="1"/>
                <c:pt idx="0">
                  <c:v>0.27650000000000002</c:v>
                </c:pt>
              </c:numCache>
            </c:numRef>
          </c:val>
        </c:ser>
        <c:ser>
          <c:idx val="4"/>
          <c:order val="4"/>
          <c:tx>
            <c:strRef>
              <c:f>Лист5!$G$16</c:f>
              <c:strCache>
                <c:ptCount val="1"/>
                <c:pt idx="0">
                  <c:v>изменение потребительских предпочтений</c:v>
                </c:pt>
              </c:strCache>
            </c:strRef>
          </c:tx>
          <c:invertIfNegative val="0"/>
          <c:val>
            <c:numRef>
              <c:f>Лист5!$H$16</c:f>
              <c:numCache>
                <c:formatCode>0.00%</c:formatCode>
                <c:ptCount val="1"/>
                <c:pt idx="0">
                  <c:v>0.20519999999999999</c:v>
                </c:pt>
              </c:numCache>
            </c:numRef>
          </c:val>
        </c:ser>
        <c:ser>
          <c:idx val="5"/>
          <c:order val="5"/>
          <c:tx>
            <c:strRef>
              <c:f>Лист5!$G$17</c:f>
              <c:strCache>
                <c:ptCount val="1"/>
                <c:pt idx="0">
                  <c:v>экологичность образа жизни и производственных процессов</c:v>
                </c:pt>
              </c:strCache>
            </c:strRef>
          </c:tx>
          <c:invertIfNegative val="0"/>
          <c:val>
            <c:numRef>
              <c:f>Лист5!$H$17</c:f>
              <c:numCache>
                <c:formatCode>0.00%</c:formatCode>
                <c:ptCount val="1"/>
                <c:pt idx="0">
                  <c:v>9.2799999999999994E-2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5719936"/>
        <c:axId val="45721472"/>
        <c:axId val="0"/>
      </c:bar3DChart>
      <c:catAx>
        <c:axId val="45719936"/>
        <c:scaling>
          <c:orientation val="minMax"/>
        </c:scaling>
        <c:delete val="1"/>
        <c:axPos val="b"/>
        <c:majorTickMark val="none"/>
        <c:minorTickMark val="none"/>
        <c:tickLblPos val="nextTo"/>
        <c:crossAx val="45721472"/>
        <c:crosses val="autoZero"/>
        <c:auto val="1"/>
        <c:lblAlgn val="ctr"/>
        <c:lblOffset val="100"/>
        <c:noMultiLvlLbl val="0"/>
      </c:catAx>
      <c:valAx>
        <c:axId val="45721472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45719936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Факторы возникновения профессий</a:t>
            </a:r>
            <a:endParaRPr lang="ru-RU" dirty="0"/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Лист1!$A$1:$A$6</c:f>
              <c:strCache>
                <c:ptCount val="6"/>
                <c:pt idx="0">
                  <c:v>перепрофилирование производства</c:v>
                </c:pt>
                <c:pt idx="1">
                  <c:v>принципиально новые технологии, производственные (бизнес) процессы</c:v>
                </c:pt>
                <c:pt idx="2">
                  <c:v>обновление техники, технологий и организации труда</c:v>
                </c:pt>
                <c:pt idx="3">
                  <c:v>мировые тенденции развития рынка труда</c:v>
                </c:pt>
                <c:pt idx="4">
                  <c:v>изменение состояния экономики государства (например, экономический кризис, стагнация, экономическое развитие);</c:v>
                </c:pt>
                <c:pt idx="5">
                  <c:v>социальная потребность (например, потребность отдельных категорий населения в конкретных социальных услугах)</c:v>
                </c:pt>
              </c:strCache>
            </c:strRef>
          </c:cat>
          <c:val>
            <c:numRef>
              <c:f>Лист1!$B$1:$B$6</c:f>
              <c:numCache>
                <c:formatCode>0.00%</c:formatCode>
                <c:ptCount val="6"/>
                <c:pt idx="0">
                  <c:v>0.1623</c:v>
                </c:pt>
                <c:pt idx="1">
                  <c:v>0.4173</c:v>
                </c:pt>
                <c:pt idx="2">
                  <c:v>0.43669999999999998</c:v>
                </c:pt>
                <c:pt idx="3">
                  <c:v>0.25269999999999998</c:v>
                </c:pt>
                <c:pt idx="4">
                  <c:v>0.18920000000000001</c:v>
                </c:pt>
                <c:pt idx="5">
                  <c:v>0.43759999999999999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743488"/>
        <c:axId val="46089344"/>
        <c:axId val="0"/>
      </c:bar3DChart>
      <c:catAx>
        <c:axId val="457434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600"/>
            </a:pPr>
            <a:endParaRPr lang="ru-RU"/>
          </a:p>
        </c:txPr>
        <c:crossAx val="46089344"/>
        <c:crosses val="autoZero"/>
        <c:auto val="1"/>
        <c:lblAlgn val="ctr"/>
        <c:lblOffset val="100"/>
        <c:noMultiLvlLbl val="0"/>
      </c:catAx>
      <c:valAx>
        <c:axId val="46089344"/>
        <c:scaling>
          <c:orientation val="minMax"/>
        </c:scaling>
        <c:delete val="0"/>
        <c:axPos val="l"/>
        <c:majorGridlines/>
        <c:title>
          <c:overlay val="0"/>
        </c:title>
        <c:numFmt formatCode="0.00%" sourceLinked="1"/>
        <c:majorTickMark val="none"/>
        <c:minorTickMark val="none"/>
        <c:tickLblPos val="nextTo"/>
        <c:crossAx val="4574348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Срок появления профессии</a:t>
            </a:r>
            <a:endParaRPr lang="ru-RU" dirty="0"/>
          </a:p>
        </c:rich>
      </c:tx>
      <c:layout>
        <c:manualLayout>
          <c:xMode val="edge"/>
          <c:yMode val="edge"/>
          <c:x val="0.25350699912510938"/>
          <c:y val="3.2407407407407406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Лист1!$G$37:$G$40</c:f>
              <c:strCache>
                <c:ptCount val="4"/>
                <c:pt idx="0">
                  <c:v>в течение 5 лет</c:v>
                </c:pt>
                <c:pt idx="1">
                  <c:v>в течение 10 лет</c:v>
                </c:pt>
                <c:pt idx="2">
                  <c:v>в течение 15 лет</c:v>
                </c:pt>
                <c:pt idx="3">
                  <c:v>в течение 20 лет и более</c:v>
                </c:pt>
              </c:strCache>
            </c:strRef>
          </c:cat>
          <c:val>
            <c:numRef>
              <c:f>Лист1!$H$37:$H$40</c:f>
              <c:numCache>
                <c:formatCode>0.00%</c:formatCode>
                <c:ptCount val="4"/>
                <c:pt idx="0">
                  <c:v>0.53539999999999999</c:v>
                </c:pt>
                <c:pt idx="1">
                  <c:v>0.2077</c:v>
                </c:pt>
                <c:pt idx="2">
                  <c:v>6.8900000000000003E-2</c:v>
                </c:pt>
                <c:pt idx="3">
                  <c:v>0.188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Лист1!$G$2:$G$5</c:f>
              <c:strCache>
                <c:ptCount val="4"/>
                <c:pt idx="0">
                  <c:v>микро предприятия – до 15 человек</c:v>
                </c:pt>
                <c:pt idx="1">
                  <c:v>малые – от 16 до 100 человек</c:v>
                </c:pt>
                <c:pt idx="2">
                  <c:v>средние – от 101 до 250 человек</c:v>
                </c:pt>
                <c:pt idx="3">
                  <c:v>крупные - от 250 человек</c:v>
                </c:pt>
              </c:strCache>
            </c:strRef>
          </c:cat>
          <c:val>
            <c:numRef>
              <c:f>Лист1!$H$2:$H$5</c:f>
              <c:numCache>
                <c:formatCode>0.00%</c:formatCode>
                <c:ptCount val="4"/>
                <c:pt idx="0">
                  <c:v>0.12379999999999999</c:v>
                </c:pt>
                <c:pt idx="1">
                  <c:v>0.42699999999999999</c:v>
                </c:pt>
                <c:pt idx="2">
                  <c:v>0.2127</c:v>
                </c:pt>
                <c:pt idx="3">
                  <c:v>0.23649999999999999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D4-47F5-80F4-B8FF1E2419A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работодатель;</c:v>
                </c:pt>
              </c:strCache>
            </c:strRef>
          </c:tx>
          <c:invertIfNegative val="0"/>
          <c:val>
            <c:numRef>
              <c:f>Лист1!$B$2</c:f>
              <c:numCache>
                <c:formatCode>0.00%</c:formatCode>
                <c:ptCount val="1"/>
                <c:pt idx="0">
                  <c:v>0.39410000000000001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5DC-4ACE-A572-1A0D736892C6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объединение работодателей или близких по задачам структур (СРО, ТПП и др,);</c:v>
                </c:pt>
              </c:strCache>
            </c:strRef>
          </c:tx>
          <c:invertIfNegative val="0"/>
          <c:val>
            <c:numRef>
              <c:f>Лист1!$B$3</c:f>
              <c:numCache>
                <c:formatCode>0.00%</c:formatCode>
                <c:ptCount val="1"/>
                <c:pt idx="0">
                  <c:v>5.7000000000000002E-3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орган исполнительной власти субъектов Российской Федерации;</c:v>
                </c:pt>
              </c:strCache>
            </c:strRef>
          </c:tx>
          <c:invertIfNegative val="0"/>
          <c:val>
            <c:numRef>
              <c:f>Лист1!$B$4</c:f>
              <c:numCache>
                <c:formatCode>0.00%</c:formatCode>
                <c:ptCount val="1"/>
                <c:pt idx="0">
                  <c:v>8.9099999999999999E-2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объединение профсоюзов,</c:v>
                </c:pt>
              </c:strCache>
            </c:strRef>
          </c:tx>
          <c:invertIfNegative val="0"/>
          <c:val>
            <c:numRef>
              <c:f>Лист1!$B$5</c:f>
              <c:numCache>
                <c:formatCode>0.00%</c:formatCode>
                <c:ptCount val="1"/>
                <c:pt idx="0">
                  <c:v>3.3999999999999998E-3</c:v>
                </c:pt>
              </c:numCache>
            </c:numRef>
          </c:val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некоммерческая организация;</c:v>
                </c:pt>
              </c:strCache>
            </c:strRef>
          </c:tx>
          <c:invertIfNegative val="0"/>
          <c:val>
            <c:numRef>
              <c:f>Лист1!$B$6</c:f>
              <c:numCache>
                <c:formatCode>0.00%</c:formatCode>
                <c:ptCount val="1"/>
                <c:pt idx="0">
                  <c:v>2.5600000000000001E-2</c:v>
                </c:pt>
              </c:numCache>
            </c:numRef>
          </c:val>
        </c:ser>
        <c:ser>
          <c:idx val="5"/>
          <c:order val="5"/>
          <c:tx>
            <c:strRef>
              <c:f>Лист1!$A$7</c:f>
              <c:strCache>
                <c:ptCount val="1"/>
                <c:pt idx="0">
                  <c:v>образовательное, научное организаций и иное государственное учреждение;</c:v>
                </c:pt>
              </c:strCache>
            </c:strRef>
          </c:tx>
          <c:invertIfNegative val="0"/>
          <c:val>
            <c:numRef>
              <c:f>Лист1!$B$7</c:f>
              <c:numCache>
                <c:formatCode>0.00%</c:formatCode>
                <c:ptCount val="1"/>
                <c:pt idx="0">
                  <c:v>0.39839999999999998</c:v>
                </c:pt>
              </c:numCache>
            </c:numRef>
          </c:val>
        </c:ser>
        <c:ser>
          <c:idx val="6"/>
          <c:order val="6"/>
          <c:tx>
            <c:strRef>
              <c:f>Лист1!$A$8</c:f>
              <c:strCache>
                <c:ptCount val="1"/>
                <c:pt idx="0">
                  <c:v>другое</c:v>
                </c:pt>
              </c:strCache>
            </c:strRef>
          </c:tx>
          <c:invertIfNegative val="0"/>
          <c:val>
            <c:numRef>
              <c:f>Лист1!$B$8</c:f>
              <c:numCache>
                <c:formatCode>0.00%</c:formatCode>
                <c:ptCount val="1"/>
                <c:pt idx="0">
                  <c:v>8.6499999999999994E-2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998464"/>
        <c:axId val="46000000"/>
        <c:axId val="0"/>
      </c:bar3DChart>
      <c:catAx>
        <c:axId val="459984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000000"/>
        <c:crosses val="autoZero"/>
        <c:auto val="1"/>
        <c:lblAlgn val="ctr"/>
        <c:lblOffset val="100"/>
        <c:noMultiLvlLbl val="0"/>
      </c:catAx>
      <c:valAx>
        <c:axId val="4600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9984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7395900549415712"/>
          <c:y val="2.4557749560878608E-2"/>
          <c:w val="0.44018541847722703"/>
          <c:h val="0.91951386554799119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Лист6!$B$1</c:f>
              <c:strCache>
                <c:ptCount val="1"/>
                <c:pt idx="0">
                  <c:v>Присутствуют в Справочнике</c:v>
                </c:pt>
              </c:strCache>
            </c:strRef>
          </c:tx>
          <c:invertIfNegative val="0"/>
          <c:cat>
            <c:strRef>
              <c:f>Лист6!$A$2:$A$38</c:f>
              <c:strCache>
                <c:ptCount val="37"/>
                <c:pt idx="0">
                  <c:v>Авиастроение</c:v>
                </c:pt>
                <c:pt idx="1">
                  <c:v>Автомобилестроение</c:v>
                </c:pt>
                <c:pt idx="2">
                  <c:v>Административно-управленческая и офисная деятельность</c:v>
                </c:pt>
                <c:pt idx="3">
                  <c:v>Архитектура, проектирование, геодезия, топография и дизайн</c:v>
                </c:pt>
                <c:pt idx="4">
                  <c:v>Атомная промышленность</c:v>
                </c:pt>
                <c:pt idx="5">
                  <c:v>Деревообрабатывающая и целлюлозно-бумажная промышленность, мебельное производство</c:v>
                </c:pt>
                <c:pt idx="6">
                  <c:v>Добыча, переработка, транспортировка нефти и газа</c:v>
                </c:pt>
                <c:pt idx="7">
                  <c:v>Добыча, переработка угля, руд и других полезных ископаемых</c:v>
                </c:pt>
                <c:pt idx="8">
                  <c:v>Жилищно-коммунальное хозяйство</c:v>
                </c:pt>
                <c:pt idx="9">
                  <c:v>Здравоохранение</c:v>
                </c:pt>
                <c:pt idx="10">
                  <c:v>Информационные и коммуникационные технологии</c:v>
                </c:pt>
                <c:pt idx="11">
                  <c:v>Культура и искусство</c:v>
                </c:pt>
                <c:pt idx="12">
                  <c:v>Легкая и текстильная промышленность</c:v>
                </c:pt>
                <c:pt idx="13">
                  <c:v>Лесное хозяйство, охота</c:v>
                </c:pt>
                <c:pt idx="14">
                  <c:v>Металлургическое производство</c:v>
                </c:pt>
                <c:pt idx="15">
                  <c:v>Нанотехнологии</c:v>
                </c:pt>
                <c:pt idx="16">
                  <c:v>Обеспечение безопасности</c:v>
                </c:pt>
                <c:pt idx="17">
                  <c:v>Образование</c:v>
                </c:pt>
                <c:pt idx="18">
                  <c:v>Пищевая промышленность</c:v>
                </c:pt>
                <c:pt idx="19">
                  <c:v>Производство машин и оборудования</c:v>
                </c:pt>
                <c:pt idx="20">
                  <c:v>Производство электрооборудования, электронного и оптического оборудования</c:v>
                </c:pt>
                <c:pt idx="21">
                  <c:v>Ракетно-космическая промышленность</c:v>
                </c:pt>
                <c:pt idx="22">
                  <c:v>Рыбоводство и рыболовство</c:v>
                </c:pt>
                <c:pt idx="23">
                  <c:v>Сварка</c:v>
                </c:pt>
                <c:pt idx="24">
                  <c:v>Связь, средства массовой информации, издательство и полиграфия</c:v>
                </c:pt>
                <c:pt idx="25">
                  <c:v>Сельское хозяйство</c:v>
                </c:pt>
                <c:pt idx="26">
                  <c:v>Сервис, оказание услуг населению (торговля, техническое обслуживание, ремонт, предоставление персональных услуг, услуги гостеприимства, общественное питание и пр,)</c:v>
                </c:pt>
                <c:pt idx="27">
                  <c:v>Сквозные виды профессиональной деятельности в промышленности</c:v>
                </c:pt>
                <c:pt idx="28">
                  <c:v>Социальное обслуживание</c:v>
                </c:pt>
                <c:pt idx="29">
                  <c:v>Строительство</c:v>
                </c:pt>
                <c:pt idx="30">
                  <c:v>Судостроение</c:v>
                </c:pt>
                <c:pt idx="31">
                  <c:v>Транспорт</c:v>
                </c:pt>
                <c:pt idx="32">
                  <c:v>Физическая культура и спорт</c:v>
                </c:pt>
                <c:pt idx="33">
                  <c:v>Финансы и экономика</c:v>
                </c:pt>
                <c:pt idx="34">
                  <c:v>Химическое и химико-технологическое производство</c:v>
                </c:pt>
                <c:pt idx="35">
                  <c:v>Электроэнергетика</c:v>
                </c:pt>
                <c:pt idx="36">
                  <c:v>Юриспруденция</c:v>
                </c:pt>
              </c:strCache>
            </c:strRef>
          </c:cat>
          <c:val>
            <c:numRef>
              <c:f>Лист6!$B$2:$B$38</c:f>
              <c:numCache>
                <c:formatCode>####.0%</c:formatCode>
                <c:ptCount val="37"/>
                <c:pt idx="0">
                  <c:v>4.8609077598828695E-3</c:v>
                </c:pt>
                <c:pt idx="1">
                  <c:v>3.1625183016105417E-3</c:v>
                </c:pt>
                <c:pt idx="2" formatCode="###0.0%">
                  <c:v>5.5636896046852125E-2</c:v>
                </c:pt>
                <c:pt idx="3">
                  <c:v>5.9150805270863837E-3</c:v>
                </c:pt>
                <c:pt idx="4">
                  <c:v>1.4055636896046853E-3</c:v>
                </c:pt>
                <c:pt idx="5">
                  <c:v>3.7481698389458273E-3</c:v>
                </c:pt>
                <c:pt idx="6">
                  <c:v>9.0775988286969245E-3</c:v>
                </c:pt>
                <c:pt idx="7">
                  <c:v>6.3250366032210834E-3</c:v>
                </c:pt>
                <c:pt idx="8" formatCode="###0.0%">
                  <c:v>4.1464128843338208E-2</c:v>
                </c:pt>
                <c:pt idx="9" formatCode="###0.0%">
                  <c:v>9.1947291361639844E-2</c:v>
                </c:pt>
                <c:pt idx="10" formatCode="###0.0%">
                  <c:v>1.2767203513909224E-2</c:v>
                </c:pt>
                <c:pt idx="11" formatCode="###0.0%">
                  <c:v>4.8726207906295754E-2</c:v>
                </c:pt>
                <c:pt idx="12">
                  <c:v>6.3836017569546119E-3</c:v>
                </c:pt>
                <c:pt idx="13" formatCode="###0.0%">
                  <c:v>1.1771595900439238E-2</c:v>
                </c:pt>
                <c:pt idx="14">
                  <c:v>5.3294289897510968E-3</c:v>
                </c:pt>
                <c:pt idx="15">
                  <c:v>1.3469985358711568E-3</c:v>
                </c:pt>
                <c:pt idx="16">
                  <c:v>5.4465592972181556E-3</c:v>
                </c:pt>
                <c:pt idx="17" formatCode="###0.0%">
                  <c:v>0.28193265007320645</c:v>
                </c:pt>
                <c:pt idx="18" formatCode="###0.0%">
                  <c:v>1.7628111273792095E-2</c:v>
                </c:pt>
                <c:pt idx="19" formatCode="###0.0%">
                  <c:v>1.3235724743777454E-2</c:v>
                </c:pt>
                <c:pt idx="20">
                  <c:v>4.1581259150805273E-3</c:v>
                </c:pt>
                <c:pt idx="21" formatCode="###0.0%">
                  <c:v>1.2767203513909224E-2</c:v>
                </c:pt>
                <c:pt idx="22">
                  <c:v>1.6398243045387994E-3</c:v>
                </c:pt>
                <c:pt idx="23">
                  <c:v>7.6134699853587116E-4</c:v>
                </c:pt>
                <c:pt idx="24">
                  <c:v>5.7979502196193267E-3</c:v>
                </c:pt>
                <c:pt idx="25" formatCode="###0.0%">
                  <c:v>4.2635431918008775E-2</c:v>
                </c:pt>
                <c:pt idx="26" formatCode="###0.0%">
                  <c:v>4.4275256222547583E-2</c:v>
                </c:pt>
                <c:pt idx="27">
                  <c:v>5.5636896046852126E-3</c:v>
                </c:pt>
                <c:pt idx="28" formatCode="###0.0%">
                  <c:v>9.2650073206442182E-2</c:v>
                </c:pt>
                <c:pt idx="29" formatCode="###0.0%">
                  <c:v>2.9106881405563688E-2</c:v>
                </c:pt>
                <c:pt idx="30">
                  <c:v>1.8740849194729136E-3</c:v>
                </c:pt>
                <c:pt idx="31" formatCode="###0.0%">
                  <c:v>2.1551976573938508E-2</c:v>
                </c:pt>
                <c:pt idx="32" formatCode="###0.0%">
                  <c:v>1.4992679355783309E-2</c:v>
                </c:pt>
                <c:pt idx="33" formatCode="###0.0%">
                  <c:v>6.4948755490483165E-2</c:v>
                </c:pt>
                <c:pt idx="34">
                  <c:v>7.9648609077598836E-3</c:v>
                </c:pt>
                <c:pt idx="35" formatCode="###0.0%">
                  <c:v>1.171303074670571E-2</c:v>
                </c:pt>
                <c:pt idx="36">
                  <c:v>9.487554904831625E-3</c:v>
                </c:pt>
              </c:numCache>
            </c:numRef>
          </c:val>
        </c:ser>
        <c:ser>
          <c:idx val="1"/>
          <c:order val="1"/>
          <c:tx>
            <c:strRef>
              <c:f>Лист6!$C$1</c:f>
              <c:strCache>
                <c:ptCount val="1"/>
                <c:pt idx="0">
                  <c:v>Предложения по включению</c:v>
                </c:pt>
              </c:strCache>
            </c:strRef>
          </c:tx>
          <c:invertIfNegative val="0"/>
          <c:cat>
            <c:strRef>
              <c:f>Лист6!$A$2:$A$38</c:f>
              <c:strCache>
                <c:ptCount val="37"/>
                <c:pt idx="0">
                  <c:v>Авиастроение</c:v>
                </c:pt>
                <c:pt idx="1">
                  <c:v>Автомобилестроение</c:v>
                </c:pt>
                <c:pt idx="2">
                  <c:v>Административно-управленческая и офисная деятельность</c:v>
                </c:pt>
                <c:pt idx="3">
                  <c:v>Архитектура, проектирование, геодезия, топография и дизайн</c:v>
                </c:pt>
                <c:pt idx="4">
                  <c:v>Атомная промышленность</c:v>
                </c:pt>
                <c:pt idx="5">
                  <c:v>Деревообрабатывающая и целлюлозно-бумажная промышленность, мебельное производство</c:v>
                </c:pt>
                <c:pt idx="6">
                  <c:v>Добыча, переработка, транспортировка нефти и газа</c:v>
                </c:pt>
                <c:pt idx="7">
                  <c:v>Добыча, переработка угля, руд и других полезных ископаемых</c:v>
                </c:pt>
                <c:pt idx="8">
                  <c:v>Жилищно-коммунальное хозяйство</c:v>
                </c:pt>
                <c:pt idx="9">
                  <c:v>Здравоохранение</c:v>
                </c:pt>
                <c:pt idx="10">
                  <c:v>Информационные и коммуникационные технологии</c:v>
                </c:pt>
                <c:pt idx="11">
                  <c:v>Культура и искусство</c:v>
                </c:pt>
                <c:pt idx="12">
                  <c:v>Легкая и текстильная промышленность</c:v>
                </c:pt>
                <c:pt idx="13">
                  <c:v>Лесное хозяйство, охота</c:v>
                </c:pt>
                <c:pt idx="14">
                  <c:v>Металлургическое производство</c:v>
                </c:pt>
                <c:pt idx="15">
                  <c:v>Нанотехнологии</c:v>
                </c:pt>
                <c:pt idx="16">
                  <c:v>Обеспечение безопасности</c:v>
                </c:pt>
                <c:pt idx="17">
                  <c:v>Образование</c:v>
                </c:pt>
                <c:pt idx="18">
                  <c:v>Пищевая промышленность</c:v>
                </c:pt>
                <c:pt idx="19">
                  <c:v>Производство машин и оборудования</c:v>
                </c:pt>
                <c:pt idx="20">
                  <c:v>Производство электрооборудования, электронного и оптического оборудования</c:v>
                </c:pt>
                <c:pt idx="21">
                  <c:v>Ракетно-космическая промышленность</c:v>
                </c:pt>
                <c:pt idx="22">
                  <c:v>Рыбоводство и рыболовство</c:v>
                </c:pt>
                <c:pt idx="23">
                  <c:v>Сварка</c:v>
                </c:pt>
                <c:pt idx="24">
                  <c:v>Связь, средства массовой информации, издательство и полиграфия</c:v>
                </c:pt>
                <c:pt idx="25">
                  <c:v>Сельское хозяйство</c:v>
                </c:pt>
                <c:pt idx="26">
                  <c:v>Сервис, оказание услуг населению (торговля, техническое обслуживание, ремонт, предоставление персональных услуг, услуги гостеприимства, общественное питание и пр,)</c:v>
                </c:pt>
                <c:pt idx="27">
                  <c:v>Сквозные виды профессиональной деятельности в промышленности</c:v>
                </c:pt>
                <c:pt idx="28">
                  <c:v>Социальное обслуживание</c:v>
                </c:pt>
                <c:pt idx="29">
                  <c:v>Строительство</c:v>
                </c:pt>
                <c:pt idx="30">
                  <c:v>Судостроение</c:v>
                </c:pt>
                <c:pt idx="31">
                  <c:v>Транспорт</c:v>
                </c:pt>
                <c:pt idx="32">
                  <c:v>Физическая культура и спорт</c:v>
                </c:pt>
                <c:pt idx="33">
                  <c:v>Финансы и экономика</c:v>
                </c:pt>
                <c:pt idx="34">
                  <c:v>Химическое и химико-технологическое производство</c:v>
                </c:pt>
                <c:pt idx="35">
                  <c:v>Электроэнергетика</c:v>
                </c:pt>
                <c:pt idx="36">
                  <c:v>Юриспруденция</c:v>
                </c:pt>
              </c:strCache>
            </c:strRef>
          </c:cat>
          <c:val>
            <c:numRef>
              <c:f>Лист6!$C$2:$C$38</c:f>
              <c:numCache>
                <c:formatCode>0.00%</c:formatCode>
                <c:ptCount val="37"/>
                <c:pt idx="0">
                  <c:v>8.0769891733974905E-3</c:v>
                </c:pt>
                <c:pt idx="1">
                  <c:v>9.6236466746863723E-3</c:v>
                </c:pt>
                <c:pt idx="2">
                  <c:v>3.2136105860113423E-2</c:v>
                </c:pt>
                <c:pt idx="3">
                  <c:v>9.9673483416394572E-3</c:v>
                </c:pt>
                <c:pt idx="4">
                  <c:v>1.374806667812339E-3</c:v>
                </c:pt>
                <c:pt idx="5">
                  <c:v>7.0458841725382368E-3</c:v>
                </c:pt>
                <c:pt idx="6">
                  <c:v>1.168585667640488E-2</c:v>
                </c:pt>
                <c:pt idx="7">
                  <c:v>9.4517958412098299E-3</c:v>
                </c:pt>
                <c:pt idx="8">
                  <c:v>4.9664890874720743E-2</c:v>
                </c:pt>
                <c:pt idx="9">
                  <c:v>0.16686715930572263</c:v>
                </c:pt>
                <c:pt idx="10">
                  <c:v>2.0450249183708542E-2</c:v>
                </c:pt>
                <c:pt idx="11">
                  <c:v>4.9836741708197282E-2</c:v>
                </c:pt>
                <c:pt idx="12">
                  <c:v>8.7643925073036602E-3</c:v>
                </c:pt>
                <c:pt idx="13">
                  <c:v>4.9836741708197286E-3</c:v>
                </c:pt>
                <c:pt idx="14">
                  <c:v>1.3748066678123389E-2</c:v>
                </c:pt>
                <c:pt idx="15">
                  <c:v>3.6088675030073896E-3</c:v>
                </c:pt>
                <c:pt idx="16">
                  <c:v>9.9673483416394572E-3</c:v>
                </c:pt>
                <c:pt idx="17">
                  <c:v>9.314315174428596E-2</c:v>
                </c:pt>
                <c:pt idx="18">
                  <c:v>4.6399725038666441E-2</c:v>
                </c:pt>
                <c:pt idx="19">
                  <c:v>3.5573122529644272E-2</c:v>
                </c:pt>
                <c:pt idx="20">
                  <c:v>9.2799450077332875E-3</c:v>
                </c:pt>
                <c:pt idx="21">
                  <c:v>2.9214641691012202E-2</c:v>
                </c:pt>
                <c:pt idx="22">
                  <c:v>1.374806667812339E-3</c:v>
                </c:pt>
                <c:pt idx="23">
                  <c:v>1.0311050008592542E-2</c:v>
                </c:pt>
                <c:pt idx="24">
                  <c:v>1.0139199175116E-2</c:v>
                </c:pt>
                <c:pt idx="25">
                  <c:v>3.0417597525347999E-2</c:v>
                </c:pt>
                <c:pt idx="26">
                  <c:v>0</c:v>
                </c:pt>
                <c:pt idx="27">
                  <c:v>4.0384945866987453E-2</c:v>
                </c:pt>
                <c:pt idx="28">
                  <c:v>4.4853067537377556E-2</c:v>
                </c:pt>
                <c:pt idx="29">
                  <c:v>6.4615913387179924E-2</c:v>
                </c:pt>
                <c:pt idx="30">
                  <c:v>2.0622100017185082E-3</c:v>
                </c:pt>
                <c:pt idx="31">
                  <c:v>4.2103454201752877E-2</c:v>
                </c:pt>
                <c:pt idx="32">
                  <c:v>6.702182505585152E-3</c:v>
                </c:pt>
                <c:pt idx="33">
                  <c:v>6.8740333390616942E-2</c:v>
                </c:pt>
                <c:pt idx="34">
                  <c:v>2.0278398350231999E-2</c:v>
                </c:pt>
                <c:pt idx="35">
                  <c:v>1.9247293349372745E-2</c:v>
                </c:pt>
                <c:pt idx="36">
                  <c:v>7.9051383399209481E-3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051712"/>
        <c:axId val="46053248"/>
        <c:axId val="0"/>
      </c:bar3DChart>
      <c:catAx>
        <c:axId val="4605171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6053248"/>
        <c:crosses val="autoZero"/>
        <c:auto val="1"/>
        <c:lblAlgn val="ctr"/>
        <c:lblOffset val="100"/>
        <c:noMultiLvlLbl val="0"/>
      </c:catAx>
      <c:valAx>
        <c:axId val="46053248"/>
        <c:scaling>
          <c:orientation val="minMax"/>
        </c:scaling>
        <c:delete val="0"/>
        <c:axPos val="b"/>
        <c:majorGridlines/>
        <c:numFmt formatCode="####.0%" sourceLinked="1"/>
        <c:majorTickMark val="out"/>
        <c:minorTickMark val="none"/>
        <c:tickLblPos val="nextTo"/>
        <c:crossAx val="46051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085727131330812"/>
          <c:y val="0.44925864396151716"/>
          <c:w val="0.14988346942743269"/>
          <c:h val="0.1014824911295121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1" i="0" u="none" strike="noStrike" baseline="0" dirty="0" smtClean="0">
                <a:effectLst/>
              </a:rPr>
              <a:t>Отличие в представлениях о востребованности и перспективности данной профессии среди работодателей и населения</a:t>
            </a:r>
            <a:endParaRPr lang="ru-RU" sz="1400" dirty="0"/>
          </a:p>
        </c:rich>
      </c:tx>
      <c:layout/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Лист1!$A$52:$A$56</c:f>
              <c:strCache>
                <c:ptCount val="5"/>
                <c:pt idx="0">
                  <c:v>присутствует</c:v>
                </c:pt>
                <c:pt idx="1">
                  <c:v>скорее да, чем нет</c:v>
                </c:pt>
                <c:pt idx="2">
                  <c:v>скорее нет, чем да</c:v>
                </c:pt>
                <c:pt idx="3">
                  <c:v>отсутствует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Лист1!$B$52:$B$56</c:f>
              <c:numCache>
                <c:formatCode>0.00%</c:formatCode>
                <c:ptCount val="5"/>
                <c:pt idx="0">
                  <c:v>0.23710000000000001</c:v>
                </c:pt>
                <c:pt idx="1">
                  <c:v>0.44400000000000001</c:v>
                </c:pt>
                <c:pt idx="2">
                  <c:v>0.16880000000000001</c:v>
                </c:pt>
                <c:pt idx="3">
                  <c:v>6.0499999999999998E-2</c:v>
                </c:pt>
                <c:pt idx="4">
                  <c:v>8.9599999999999999E-2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ru-RU" sz="1400" b="1" i="0" u="none" strike="noStrike" kern="1200" baseline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400" b="1" i="0" u="none" strike="noStrike" kern="1200" baseline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Факторы  повышения востребованности и перспективности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Лист2!$F$16:$F$22</c:f>
              <c:strCache>
                <c:ptCount val="7"/>
                <c:pt idx="0">
                  <c:v>популяризация профессии, повышение информированности населения о востребованности и перспективности профессии</c:v>
                </c:pt>
                <c:pt idx="1">
                  <c:v>повышение информированности населения о специфике данной профессии</c:v>
                </c:pt>
                <c:pt idx="2">
                  <c:v>активная и доступная для широких слоев населения профориентационная деятельность</c:v>
                </c:pt>
                <c:pt idx="3">
                  <c:v>расширение и совершенствование образовательных услуг по данной конкретной специальности</c:v>
                </c:pt>
                <c:pt idx="4">
                  <c:v>целевой прием в вузы, сопровождение работодателем студентов с момента поступления в вуз до трудоустройства</c:v>
                </c:pt>
                <c:pt idx="5">
                  <c:v>увеличение размера заработной платы</c:v>
                </c:pt>
                <c:pt idx="6">
                  <c:v>предоставление социальных гарантий и льгот</c:v>
                </c:pt>
              </c:strCache>
            </c:strRef>
          </c:cat>
          <c:val>
            <c:numRef>
              <c:f>Лист2!$G$16:$G$22</c:f>
              <c:numCache>
                <c:formatCode>0.00%</c:formatCode>
                <c:ptCount val="7"/>
                <c:pt idx="0">
                  <c:v>0.5655</c:v>
                </c:pt>
                <c:pt idx="1">
                  <c:v>0.29239999999999999</c:v>
                </c:pt>
                <c:pt idx="2">
                  <c:v>0.25369999999999998</c:v>
                </c:pt>
                <c:pt idx="3">
                  <c:v>0.29799999999999999</c:v>
                </c:pt>
                <c:pt idx="4">
                  <c:v>0.36940000000000001</c:v>
                </c:pt>
                <c:pt idx="5">
                  <c:v>0.7671</c:v>
                </c:pt>
                <c:pt idx="6">
                  <c:v>0.43230000000000002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Лист4!$E$1</c:f>
              <c:strCache>
                <c:ptCount val="1"/>
                <c:pt idx="0">
                  <c:v>Значимый критерий в целом</c:v>
                </c:pt>
              </c:strCache>
            </c:strRef>
          </c:tx>
          <c:invertIfNegative val="0"/>
          <c:cat>
            <c:strRef>
              <c:f>Лист4!$D$2:$D$13</c:f>
              <c:strCache>
                <c:ptCount val="12"/>
                <c:pt idx="0">
                  <c:v>Распространенность профессий в секторе экономики // регионе</c:v>
                </c:pt>
                <c:pt idx="1">
                  <c:v>Значение профессий для сектора экономики // региона</c:v>
                </c:pt>
                <c:pt idx="2">
                  <c:v>Уровень заработной платы</c:v>
                </c:pt>
                <c:pt idx="3">
                  <c:v>Спрос со стороны работодателей (количество вакансий)</c:v>
                </c:pt>
                <c:pt idx="4">
                  <c:v>Недостаток работников, представляющих данную профессию (дефицит рабочей силы)</c:v>
                </c:pt>
                <c:pt idx="5">
                  <c:v>Популярность (престижность) профессии</c:v>
                </c:pt>
                <c:pt idx="6">
                  <c:v>Конкурс в учреждениях среднего профессионального и высшего образования</c:v>
                </c:pt>
                <c:pt idx="7">
                  <c:v>Спрос на специалистов данной профессии в среднесрочной перспективе (в течение пяти лет)</c:v>
                </c:pt>
                <c:pt idx="8">
                  <c:v>Изменение содержания деятельности по профессии в связи с обновлением техники, технологий и организации труда</c:v>
                </c:pt>
                <c:pt idx="9">
                  <c:v>Продолжительность существования профессии</c:v>
                </c:pt>
                <c:pt idx="10">
                  <c:v>Инновационный характер деятельности</c:v>
                </c:pt>
                <c:pt idx="11">
                  <c:v>Межотраслевой («сквозной») характер деятельности</c:v>
                </c:pt>
              </c:strCache>
            </c:strRef>
          </c:cat>
          <c:val>
            <c:numRef>
              <c:f>Лист4!$E$2:$E$13</c:f>
              <c:numCache>
                <c:formatCode>0.00%</c:formatCode>
                <c:ptCount val="12"/>
                <c:pt idx="0">
                  <c:v>0.4914</c:v>
                </c:pt>
                <c:pt idx="1">
                  <c:v>0.51319999999999999</c:v>
                </c:pt>
                <c:pt idx="2">
                  <c:v>0.36399999999999999</c:v>
                </c:pt>
                <c:pt idx="3">
                  <c:v>0.45300000000000001</c:v>
                </c:pt>
                <c:pt idx="4">
                  <c:v>0.4259</c:v>
                </c:pt>
                <c:pt idx="5">
                  <c:v>0.41420000000000001</c:v>
                </c:pt>
                <c:pt idx="6">
                  <c:v>0.33260000000000001</c:v>
                </c:pt>
                <c:pt idx="7">
                  <c:v>0.48759999999999998</c:v>
                </c:pt>
                <c:pt idx="8">
                  <c:v>0.46939999999999998</c:v>
                </c:pt>
                <c:pt idx="9">
                  <c:v>0.37940000000000002</c:v>
                </c:pt>
                <c:pt idx="10">
                  <c:v>0.44340000000000002</c:v>
                </c:pt>
                <c:pt idx="11">
                  <c:v>0.40200000000000002</c:v>
                </c:pt>
              </c:numCache>
            </c:numRef>
          </c:val>
        </c:ser>
        <c:ser>
          <c:idx val="1"/>
          <c:order val="1"/>
          <c:tx>
            <c:strRef>
              <c:f>Лист4!$F$1</c:f>
              <c:strCache>
                <c:ptCount val="1"/>
                <c:pt idx="0">
                  <c:v>Наиболее значим в целом</c:v>
                </c:pt>
              </c:strCache>
            </c:strRef>
          </c:tx>
          <c:invertIfNegative val="0"/>
          <c:cat>
            <c:strRef>
              <c:f>Лист4!$D$2:$D$13</c:f>
              <c:strCache>
                <c:ptCount val="12"/>
                <c:pt idx="0">
                  <c:v>Распространенность профессий в секторе экономики // регионе</c:v>
                </c:pt>
                <c:pt idx="1">
                  <c:v>Значение профессий для сектора экономики // региона</c:v>
                </c:pt>
                <c:pt idx="2">
                  <c:v>Уровень заработной платы</c:v>
                </c:pt>
                <c:pt idx="3">
                  <c:v>Спрос со стороны работодателей (количество вакансий)</c:v>
                </c:pt>
                <c:pt idx="4">
                  <c:v>Недостаток работников, представляющих данную профессию (дефицит рабочей силы)</c:v>
                </c:pt>
                <c:pt idx="5">
                  <c:v>Популярность (престижность) профессии</c:v>
                </c:pt>
                <c:pt idx="6">
                  <c:v>Конкурс в учреждениях среднего профессионального и высшего образования</c:v>
                </c:pt>
                <c:pt idx="7">
                  <c:v>Спрос на специалистов данной профессии в среднесрочной перспективе (в течение пяти лет)</c:v>
                </c:pt>
                <c:pt idx="8">
                  <c:v>Изменение содержания деятельности по профессии в связи с обновлением техники, технологий и организации труда</c:v>
                </c:pt>
                <c:pt idx="9">
                  <c:v>Продолжительность существования профессии</c:v>
                </c:pt>
                <c:pt idx="10">
                  <c:v>Инновационный характер деятельности</c:v>
                </c:pt>
                <c:pt idx="11">
                  <c:v>Межотраслевой («сквозной») характер деятельности</c:v>
                </c:pt>
              </c:strCache>
            </c:strRef>
          </c:cat>
          <c:val>
            <c:numRef>
              <c:f>Лист4!$F$2:$F$13</c:f>
              <c:numCache>
                <c:formatCode>0.00%</c:formatCode>
                <c:ptCount val="12"/>
                <c:pt idx="0">
                  <c:v>0.14299999999999999</c:v>
                </c:pt>
                <c:pt idx="1">
                  <c:v>0.2077</c:v>
                </c:pt>
                <c:pt idx="2">
                  <c:v>0.50009999999999999</c:v>
                </c:pt>
                <c:pt idx="3">
                  <c:v>0.3402</c:v>
                </c:pt>
                <c:pt idx="4">
                  <c:v>0.25700000000000001</c:v>
                </c:pt>
                <c:pt idx="5">
                  <c:v>0.15529999999999999</c:v>
                </c:pt>
                <c:pt idx="6">
                  <c:v>7.8200000000000006E-2</c:v>
                </c:pt>
                <c:pt idx="7">
                  <c:v>0.2175</c:v>
                </c:pt>
                <c:pt idx="8">
                  <c:v>0.1709</c:v>
                </c:pt>
                <c:pt idx="9">
                  <c:v>0.20760000000000001</c:v>
                </c:pt>
                <c:pt idx="10">
                  <c:v>0.19600000000000001</c:v>
                </c:pt>
                <c:pt idx="11">
                  <c:v>0.11310000000000001</c:v>
                </c:pt>
              </c:numCache>
            </c:numRef>
          </c:val>
        </c:ser>
        <c:ser>
          <c:idx val="2"/>
          <c:order val="2"/>
          <c:tx>
            <c:strRef>
              <c:f>Лист4!$G$1</c:f>
              <c:strCache>
                <c:ptCount val="1"/>
                <c:pt idx="0">
                  <c:v>Высокая значимость при оценке профессии</c:v>
                </c:pt>
              </c:strCache>
            </c:strRef>
          </c:tx>
          <c:invertIfNegative val="0"/>
          <c:cat>
            <c:strRef>
              <c:f>Лист4!$D$2:$D$13</c:f>
              <c:strCache>
                <c:ptCount val="12"/>
                <c:pt idx="0">
                  <c:v>Распространенность профессий в секторе экономики // регионе</c:v>
                </c:pt>
                <c:pt idx="1">
                  <c:v>Значение профессий для сектора экономики // региона</c:v>
                </c:pt>
                <c:pt idx="2">
                  <c:v>Уровень заработной платы</c:v>
                </c:pt>
                <c:pt idx="3">
                  <c:v>Спрос со стороны работодателей (количество вакансий)</c:v>
                </c:pt>
                <c:pt idx="4">
                  <c:v>Недостаток работников, представляющих данную профессию (дефицит рабочей силы)</c:v>
                </c:pt>
                <c:pt idx="5">
                  <c:v>Популярность (престижность) профессии</c:v>
                </c:pt>
                <c:pt idx="6">
                  <c:v>Конкурс в учреждениях среднего профессионального и высшего образования</c:v>
                </c:pt>
                <c:pt idx="7">
                  <c:v>Спрос на специалистов данной профессии в среднесрочной перспективе (в течение пяти лет)</c:v>
                </c:pt>
                <c:pt idx="8">
                  <c:v>Изменение содержания деятельности по профессии в связи с обновлением техники, технологий и организации труда</c:v>
                </c:pt>
                <c:pt idx="9">
                  <c:v>Продолжительность существования профессии</c:v>
                </c:pt>
                <c:pt idx="10">
                  <c:v>Инновационный характер деятельности</c:v>
                </c:pt>
                <c:pt idx="11">
                  <c:v>Межотраслевой («сквозной») характер деятельности</c:v>
                </c:pt>
              </c:strCache>
            </c:strRef>
          </c:cat>
          <c:val>
            <c:numRef>
              <c:f>Лист4!$G$2:$G$13</c:f>
              <c:numCache>
                <c:formatCode>0.00%</c:formatCode>
                <c:ptCount val="12"/>
                <c:pt idx="0">
                  <c:v>0.311</c:v>
                </c:pt>
                <c:pt idx="1">
                  <c:v>0.50760000000000005</c:v>
                </c:pt>
                <c:pt idx="2">
                  <c:v>0.25990000000000002</c:v>
                </c:pt>
                <c:pt idx="3">
                  <c:v>0.42559999999999998</c:v>
                </c:pt>
                <c:pt idx="4">
                  <c:v>0.38059999999999999</c:v>
                </c:pt>
                <c:pt idx="5">
                  <c:v>0.2261</c:v>
                </c:pt>
                <c:pt idx="6">
                  <c:v>0.1678</c:v>
                </c:pt>
                <c:pt idx="7">
                  <c:v>0.31830000000000003</c:v>
                </c:pt>
                <c:pt idx="8">
                  <c:v>0.44440000000000002</c:v>
                </c:pt>
                <c:pt idx="9">
                  <c:v>0.74450000000000005</c:v>
                </c:pt>
                <c:pt idx="10">
                  <c:v>0.2727</c:v>
                </c:pt>
                <c:pt idx="11">
                  <c:v>0.2311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230144"/>
        <c:axId val="46236032"/>
        <c:axId val="0"/>
      </c:bar3DChart>
      <c:catAx>
        <c:axId val="4623014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6236032"/>
        <c:crosses val="autoZero"/>
        <c:auto val="1"/>
        <c:lblAlgn val="ctr"/>
        <c:lblOffset val="100"/>
        <c:noMultiLvlLbl val="0"/>
      </c:catAx>
      <c:valAx>
        <c:axId val="46236032"/>
        <c:scaling>
          <c:orientation val="minMax"/>
        </c:scaling>
        <c:delete val="0"/>
        <c:axPos val="b"/>
        <c:majorGridlines/>
        <c:numFmt formatCode="0.00%" sourceLinked="1"/>
        <c:majorTickMark val="out"/>
        <c:minorTickMark val="none"/>
        <c:tickLblPos val="nextTo"/>
        <c:crossAx val="4623014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ru-RU"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Экономические факторы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Лист5!$A$2</c:f>
              <c:strCache>
                <c:ptCount val="1"/>
                <c:pt idx="0">
                  <c:v>динамика объёмов производства</c:v>
                </c:pt>
              </c:strCache>
            </c:strRef>
          </c:tx>
          <c:invertIfNegative val="0"/>
          <c:val>
            <c:numRef>
              <c:f>Лист5!$B$2</c:f>
              <c:numCache>
                <c:formatCode>0.00%</c:formatCode>
                <c:ptCount val="1"/>
                <c:pt idx="0">
                  <c:v>0.50029999999999997</c:v>
                </c:pt>
              </c:numCache>
            </c:numRef>
          </c:val>
        </c:ser>
        <c:ser>
          <c:idx val="1"/>
          <c:order val="1"/>
          <c:tx>
            <c:strRef>
              <c:f>Лист5!$A$3</c:f>
              <c:strCache>
                <c:ptCount val="1"/>
                <c:pt idx="0">
                  <c:v>льготное кредитование для малого и среднего бизнеса</c:v>
                </c:pt>
              </c:strCache>
            </c:strRef>
          </c:tx>
          <c:invertIfNegative val="0"/>
          <c:val>
            <c:numRef>
              <c:f>Лист5!$B$3</c:f>
              <c:numCache>
                <c:formatCode>0.00%</c:formatCode>
                <c:ptCount val="1"/>
                <c:pt idx="0">
                  <c:v>0.1414</c:v>
                </c:pt>
              </c:numCache>
            </c:numRef>
          </c:val>
        </c:ser>
        <c:ser>
          <c:idx val="2"/>
          <c:order val="2"/>
          <c:tx>
            <c:strRef>
              <c:f>Лист5!$A$4</c:f>
              <c:strCache>
                <c:ptCount val="1"/>
                <c:pt idx="0">
                  <c:v>финансово-кредитная и налоговая политика государства</c:v>
                </c:pt>
              </c:strCache>
            </c:strRef>
          </c:tx>
          <c:invertIfNegative val="0"/>
          <c:val>
            <c:numRef>
              <c:f>Лист5!$B$4</c:f>
              <c:numCache>
                <c:formatCode>0.00%</c:formatCode>
                <c:ptCount val="1"/>
                <c:pt idx="0">
                  <c:v>0.40239999999999998</c:v>
                </c:pt>
              </c:numCache>
            </c:numRef>
          </c:val>
        </c:ser>
        <c:ser>
          <c:idx val="3"/>
          <c:order val="3"/>
          <c:tx>
            <c:strRef>
              <c:f>Лист5!$A$5</c:f>
              <c:strCache>
                <c:ptCount val="1"/>
                <c:pt idx="0">
                  <c:v>увеличение государственных и частных расходов на строительство и развитие производства</c:v>
                </c:pt>
              </c:strCache>
            </c:strRef>
          </c:tx>
          <c:invertIfNegative val="0"/>
          <c:val>
            <c:numRef>
              <c:f>Лист5!$B$5</c:f>
              <c:numCache>
                <c:formatCode>0.00%</c:formatCode>
                <c:ptCount val="1"/>
                <c:pt idx="0">
                  <c:v>0.26790000000000003</c:v>
                </c:pt>
              </c:numCache>
            </c:numRef>
          </c:val>
        </c:ser>
        <c:ser>
          <c:idx val="4"/>
          <c:order val="4"/>
          <c:tx>
            <c:strRef>
              <c:f>Лист5!$A$6</c:f>
              <c:strCache>
                <c:ptCount val="1"/>
                <c:pt idx="0">
                  <c:v>рост миграции и мультикультурность</c:v>
                </c:pt>
              </c:strCache>
            </c:strRef>
          </c:tx>
          <c:invertIfNegative val="0"/>
          <c:val>
            <c:numRef>
              <c:f>Лист5!$B$6</c:f>
              <c:numCache>
                <c:formatCode>0.00%</c:formatCode>
                <c:ptCount val="1"/>
                <c:pt idx="0">
                  <c:v>0.17430000000000001</c:v>
                </c:pt>
              </c:numCache>
            </c:numRef>
          </c:val>
        </c:ser>
        <c:ser>
          <c:idx val="5"/>
          <c:order val="5"/>
          <c:tx>
            <c:strRef>
              <c:f>Лист5!$A$7</c:f>
              <c:strCache>
                <c:ptCount val="1"/>
                <c:pt idx="0">
                  <c:v>глобальная кооперация и экстерриториальность</c:v>
                </c:pt>
              </c:strCache>
            </c:strRef>
          </c:tx>
          <c:invertIfNegative val="0"/>
          <c:val>
            <c:numRef>
              <c:f>Лист5!$B$7</c:f>
              <c:numCache>
                <c:formatCode>0.00%</c:formatCode>
                <c:ptCount val="1"/>
                <c:pt idx="0">
                  <c:v>6.5799999999999997E-2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290048"/>
        <c:axId val="46291584"/>
      </c:barChart>
      <c:catAx>
        <c:axId val="46290048"/>
        <c:scaling>
          <c:orientation val="minMax"/>
        </c:scaling>
        <c:delete val="1"/>
        <c:axPos val="b"/>
        <c:majorTickMark val="none"/>
        <c:minorTickMark val="none"/>
        <c:tickLblPos val="nextTo"/>
        <c:crossAx val="46291584"/>
        <c:crosses val="autoZero"/>
        <c:auto val="1"/>
        <c:lblAlgn val="ctr"/>
        <c:lblOffset val="100"/>
        <c:noMultiLvlLbl val="0"/>
      </c:catAx>
      <c:valAx>
        <c:axId val="46291584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4629004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Политические</a:t>
            </a:r>
            <a:r>
              <a:rPr lang="ru-RU" baseline="0" dirty="0"/>
              <a:t> факторы</a:t>
            </a:r>
            <a:endParaRPr lang="ru-RU" dirty="0"/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Лист5!$A$12</c:f>
              <c:strCache>
                <c:ptCount val="1"/>
                <c:pt idx="0">
                  <c:v>изменение во внутренней политике Российской Федерации (например, Крым и Дальний Восток - территории опережающего социально-экономического развития)</c:v>
                </c:pt>
              </c:strCache>
            </c:strRef>
          </c:tx>
          <c:invertIfNegative val="0"/>
          <c:val>
            <c:numRef>
              <c:f>Лист5!$B$12</c:f>
              <c:numCache>
                <c:formatCode>0.00%</c:formatCode>
                <c:ptCount val="1"/>
                <c:pt idx="0">
                  <c:v>0.49419999999999997</c:v>
                </c:pt>
              </c:numCache>
            </c:numRef>
          </c:val>
        </c:ser>
        <c:ser>
          <c:idx val="1"/>
          <c:order val="1"/>
          <c:tx>
            <c:strRef>
              <c:f>Лист5!$A$13</c:f>
              <c:strCache>
                <c:ptCount val="1"/>
                <c:pt idx="0">
                  <c:v>макроэкономическая политика Российской Федерации</c:v>
                </c:pt>
              </c:strCache>
            </c:strRef>
          </c:tx>
          <c:invertIfNegative val="0"/>
          <c:val>
            <c:numRef>
              <c:f>Лист5!$B$13</c:f>
              <c:numCache>
                <c:formatCode>0.00%</c:formatCode>
                <c:ptCount val="1"/>
                <c:pt idx="0">
                  <c:v>0.4592</c:v>
                </c:pt>
              </c:numCache>
            </c:numRef>
          </c:val>
        </c:ser>
        <c:ser>
          <c:idx val="2"/>
          <c:order val="2"/>
          <c:tx>
            <c:strRef>
              <c:f>Лист5!$A$14</c:f>
              <c:strCache>
                <c:ptCount val="1"/>
                <c:pt idx="0">
                  <c:v>изменение международной ситуации, в том числе в отношении Российской Федерации (например, санкции)</c:v>
                </c:pt>
              </c:strCache>
            </c:strRef>
          </c:tx>
          <c:invertIfNegative val="0"/>
          <c:val>
            <c:numRef>
              <c:f>Лист5!$B$14</c:f>
              <c:numCache>
                <c:formatCode>0.00%</c:formatCode>
                <c:ptCount val="1"/>
                <c:pt idx="0">
                  <c:v>0.4108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326528"/>
        <c:axId val="46328064"/>
        <c:axId val="0"/>
      </c:bar3DChart>
      <c:catAx>
        <c:axId val="46326528"/>
        <c:scaling>
          <c:orientation val="minMax"/>
        </c:scaling>
        <c:delete val="1"/>
        <c:axPos val="b"/>
        <c:majorTickMark val="none"/>
        <c:minorTickMark val="none"/>
        <c:tickLblPos val="nextTo"/>
        <c:crossAx val="46328064"/>
        <c:crosses val="autoZero"/>
        <c:auto val="1"/>
        <c:lblAlgn val="ctr"/>
        <c:lblOffset val="100"/>
        <c:noMultiLvlLbl val="0"/>
      </c:catAx>
      <c:valAx>
        <c:axId val="46328064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4632652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8F0A62-8018-45CB-AE54-39E72E22571D}" type="doc">
      <dgm:prSet loTypeId="urn:microsoft.com/office/officeart/2008/layout/HexagonCluster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BECE9A-4D06-43F9-8B8E-8BBC2FCBECE9}">
      <dgm:prSet/>
      <dgm:spPr/>
      <dgm:t>
        <a:bodyPr/>
        <a:lstStyle/>
        <a:p>
          <a:pPr rtl="0"/>
          <a:r>
            <a:rPr lang="ru-RU" b="0" i="0" u="none"/>
            <a:t>Волгоградская область</a:t>
          </a:r>
          <a:endParaRPr lang="ru-RU" dirty="0"/>
        </a:p>
      </dgm:t>
    </dgm:pt>
    <dgm:pt modelId="{8D041DE8-A0F5-4FD9-B651-0C25C825D128}" type="parTrans" cxnId="{C00E10D4-648E-4E3F-B141-DC575FA288C6}">
      <dgm:prSet/>
      <dgm:spPr/>
      <dgm:t>
        <a:bodyPr/>
        <a:lstStyle/>
        <a:p>
          <a:endParaRPr lang="ru-RU"/>
        </a:p>
      </dgm:t>
    </dgm:pt>
    <dgm:pt modelId="{785665D3-582C-4F0B-BBD1-43511979E129}" type="sibTrans" cxnId="{C00E10D4-648E-4E3F-B141-DC575FA288C6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BBD2AC-C2F0-4454-BDDA-58DD3096BFB9}">
      <dgm:prSet/>
      <dgm:spPr/>
      <dgm:t>
        <a:bodyPr/>
        <a:lstStyle/>
        <a:p>
          <a:r>
            <a:rPr lang="ru-RU" b="0" i="0" u="none"/>
            <a:t>Воронежская область</a:t>
          </a:r>
          <a:endParaRPr lang="ru-RU"/>
        </a:p>
      </dgm:t>
    </dgm:pt>
    <dgm:pt modelId="{74A66AD4-5621-4108-905B-550276802A91}" type="parTrans" cxnId="{90176E11-A458-4FAF-AB73-DFDCF9206B45}">
      <dgm:prSet/>
      <dgm:spPr/>
      <dgm:t>
        <a:bodyPr/>
        <a:lstStyle/>
        <a:p>
          <a:endParaRPr lang="ru-RU"/>
        </a:p>
      </dgm:t>
    </dgm:pt>
    <dgm:pt modelId="{D5FF3210-A046-45F8-A122-728EBCB3FE35}" type="sibTrans" cxnId="{90176E11-A458-4FAF-AB73-DFDCF9206B45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03948CC-AF6E-46F8-88E9-CA30C42FDD1D}">
      <dgm:prSet/>
      <dgm:spPr/>
      <dgm:t>
        <a:bodyPr/>
        <a:lstStyle/>
        <a:p>
          <a:r>
            <a:rPr lang="ru-RU" b="0" i="0" u="none"/>
            <a:t>Самарская область</a:t>
          </a:r>
          <a:endParaRPr lang="ru-RU"/>
        </a:p>
      </dgm:t>
    </dgm:pt>
    <dgm:pt modelId="{1D3D9C56-DE8A-4508-AFC2-0C6216F2FD5D}" type="parTrans" cxnId="{41EDCD57-8403-46A2-B536-062DA7A8A5D2}">
      <dgm:prSet/>
      <dgm:spPr/>
      <dgm:t>
        <a:bodyPr/>
        <a:lstStyle/>
        <a:p>
          <a:endParaRPr lang="ru-RU"/>
        </a:p>
      </dgm:t>
    </dgm:pt>
    <dgm:pt modelId="{0E28E38D-4A53-460C-950C-33F11579F964}" type="sibTrans" cxnId="{41EDCD57-8403-46A2-B536-062DA7A8A5D2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94EF63E-91F1-498C-88B8-B1C40C2D5784}">
      <dgm:prSet/>
      <dgm:spPr/>
      <dgm:t>
        <a:bodyPr/>
        <a:lstStyle/>
        <a:p>
          <a:r>
            <a:rPr lang="ru-RU" b="0" i="0" u="none"/>
            <a:t>Красноярский край</a:t>
          </a:r>
          <a:endParaRPr lang="ru-RU"/>
        </a:p>
      </dgm:t>
    </dgm:pt>
    <dgm:pt modelId="{EA06F7D2-33B6-49A4-AFD4-B50A62FF4946}" type="parTrans" cxnId="{5084C151-3A98-4630-B4D8-2EE3E2D3216F}">
      <dgm:prSet/>
      <dgm:spPr/>
      <dgm:t>
        <a:bodyPr/>
        <a:lstStyle/>
        <a:p>
          <a:endParaRPr lang="ru-RU"/>
        </a:p>
      </dgm:t>
    </dgm:pt>
    <dgm:pt modelId="{FD29C813-8814-46F9-BC92-C43B9EC3BC99}" type="sibTrans" cxnId="{5084C151-3A98-4630-B4D8-2EE3E2D3216F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AE1ACA9-097F-4D25-BD79-DA1AFEEB4611}">
      <dgm:prSet/>
      <dgm:spPr/>
      <dgm:t>
        <a:bodyPr/>
        <a:lstStyle/>
        <a:p>
          <a:r>
            <a:rPr lang="ru-RU" b="0" i="0" u="none"/>
            <a:t>Омская область</a:t>
          </a:r>
          <a:endParaRPr lang="ru-RU"/>
        </a:p>
      </dgm:t>
    </dgm:pt>
    <dgm:pt modelId="{E925F469-3752-4841-A173-1D39CFD718CB}" type="parTrans" cxnId="{227E2A25-AF9C-45DE-8E85-63946A638A93}">
      <dgm:prSet/>
      <dgm:spPr/>
      <dgm:t>
        <a:bodyPr/>
        <a:lstStyle/>
        <a:p>
          <a:endParaRPr lang="ru-RU"/>
        </a:p>
      </dgm:t>
    </dgm:pt>
    <dgm:pt modelId="{EC3A9229-E938-43C3-A8FC-4F4273780F5D}" type="sibTrans" cxnId="{227E2A25-AF9C-45DE-8E85-63946A638A93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2F9B8EB-7865-412A-A407-3C2D4982AB1A}">
      <dgm:prSet/>
      <dgm:spPr/>
      <dgm:t>
        <a:bodyPr/>
        <a:lstStyle/>
        <a:p>
          <a:r>
            <a:rPr lang="ru-RU" b="0" i="0" u="none"/>
            <a:t>Ростовская область</a:t>
          </a:r>
          <a:endParaRPr lang="ru-RU"/>
        </a:p>
      </dgm:t>
    </dgm:pt>
    <dgm:pt modelId="{3715FFCA-015C-4B7A-85FC-BFFB2804AA4C}" type="parTrans" cxnId="{65768E78-7D7A-46B8-AC71-DDB737A0E6BE}">
      <dgm:prSet/>
      <dgm:spPr/>
      <dgm:t>
        <a:bodyPr/>
        <a:lstStyle/>
        <a:p>
          <a:endParaRPr lang="ru-RU"/>
        </a:p>
      </dgm:t>
    </dgm:pt>
    <dgm:pt modelId="{2BE0C4BA-EF6E-4D4F-BD0E-64695B0E377E}" type="sibTrans" cxnId="{65768E78-7D7A-46B8-AC71-DDB737A0E6BE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9B54A1A-77DF-45CF-9ABD-580680A00920}">
      <dgm:prSet/>
      <dgm:spPr/>
      <dgm:t>
        <a:bodyPr/>
        <a:lstStyle/>
        <a:p>
          <a:r>
            <a:rPr lang="ru-RU" b="0" i="0" u="none"/>
            <a:t>Республика Башкортостан</a:t>
          </a:r>
          <a:endParaRPr lang="ru-RU"/>
        </a:p>
      </dgm:t>
    </dgm:pt>
    <dgm:pt modelId="{01A42337-4161-48A5-A807-27FF8378256F}" type="parTrans" cxnId="{C6875C77-61DC-4FDD-AD18-6ECB9C3CAD56}">
      <dgm:prSet/>
      <dgm:spPr/>
      <dgm:t>
        <a:bodyPr/>
        <a:lstStyle/>
        <a:p>
          <a:endParaRPr lang="ru-RU"/>
        </a:p>
      </dgm:t>
    </dgm:pt>
    <dgm:pt modelId="{03D4CD73-0594-46E3-9318-DD31D7497E90}" type="sibTrans" cxnId="{C6875C77-61DC-4FDD-AD18-6ECB9C3CAD56}">
      <dgm:prSet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73D78AA-3C38-408B-B138-AE1871A4CAE5}">
      <dgm:prSet/>
      <dgm:spPr/>
      <dgm:t>
        <a:bodyPr/>
        <a:lstStyle/>
        <a:p>
          <a:r>
            <a:rPr lang="ru-RU" b="0" i="0" u="none"/>
            <a:t>Республика Татарстан</a:t>
          </a:r>
          <a:endParaRPr lang="ru-RU"/>
        </a:p>
      </dgm:t>
    </dgm:pt>
    <dgm:pt modelId="{BA7B85F9-22CB-410E-9110-0F806B068295}" type="parTrans" cxnId="{22C3FF3F-8270-4B59-A790-810499932D99}">
      <dgm:prSet/>
      <dgm:spPr/>
      <dgm:t>
        <a:bodyPr/>
        <a:lstStyle/>
        <a:p>
          <a:endParaRPr lang="ru-RU"/>
        </a:p>
      </dgm:t>
    </dgm:pt>
    <dgm:pt modelId="{310F2DC1-0535-4683-8CD5-9AB055B60A6B}" type="sibTrans" cxnId="{22C3FF3F-8270-4B59-A790-810499932D99}">
      <dgm:prSet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3003252-7203-40FA-8289-8CB3E3F64B27}">
      <dgm:prSet/>
      <dgm:spPr/>
      <dgm:t>
        <a:bodyPr/>
        <a:lstStyle/>
        <a:p>
          <a:r>
            <a:rPr lang="ru-RU" b="0" i="0" u="none" dirty="0"/>
            <a:t>Москва</a:t>
          </a:r>
          <a:endParaRPr lang="ru-RU" dirty="0"/>
        </a:p>
      </dgm:t>
    </dgm:pt>
    <dgm:pt modelId="{E18794F4-6943-4DBD-97B5-413A47343A58}" type="parTrans" cxnId="{7F67FF18-6C83-49B8-9D8B-6F388AE6B021}">
      <dgm:prSet/>
      <dgm:spPr/>
      <dgm:t>
        <a:bodyPr/>
        <a:lstStyle/>
        <a:p>
          <a:endParaRPr lang="ru-RU"/>
        </a:p>
      </dgm:t>
    </dgm:pt>
    <dgm:pt modelId="{B975836E-2330-4B32-B16A-F451B6688F11}" type="sibTrans" cxnId="{7F67FF18-6C83-49B8-9D8B-6F388AE6B021}">
      <dgm:prSet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D9C35B8-176C-4B1F-9B1A-0574F53B4590}" type="pres">
      <dgm:prSet presAssocID="{288F0A62-8018-45CB-AE54-39E72E22571D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1565FA6D-154C-40BE-91EE-8D6164035B4E}" type="pres">
      <dgm:prSet presAssocID="{18BECE9A-4D06-43F9-8B8E-8BBC2FCBECE9}" presName="text1" presStyleCnt="0"/>
      <dgm:spPr/>
    </dgm:pt>
    <dgm:pt modelId="{0B0F1B8B-0832-493A-AF40-D7A044356265}" type="pres">
      <dgm:prSet presAssocID="{18BECE9A-4D06-43F9-8B8E-8BBC2FCBECE9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A33BD9-0F95-4116-AD57-D479D097F8DA}" type="pres">
      <dgm:prSet presAssocID="{18BECE9A-4D06-43F9-8B8E-8BBC2FCBECE9}" presName="textaccent1" presStyleCnt="0"/>
      <dgm:spPr/>
    </dgm:pt>
    <dgm:pt modelId="{8E9624AF-1A53-4137-AFA4-82786501908E}" type="pres">
      <dgm:prSet presAssocID="{18BECE9A-4D06-43F9-8B8E-8BBC2FCBECE9}" presName="accentRepeatNode" presStyleLbl="solidAlignAcc1" presStyleIdx="0" presStyleCnt="18"/>
      <dgm:spPr/>
    </dgm:pt>
    <dgm:pt modelId="{F9D6D0EB-46CF-4F5E-8244-F3E0D191BA52}" type="pres">
      <dgm:prSet presAssocID="{785665D3-582C-4F0B-BBD1-43511979E129}" presName="image1" presStyleCnt="0"/>
      <dgm:spPr/>
    </dgm:pt>
    <dgm:pt modelId="{1BE23533-ED6A-4926-BFAE-69A5097AE62C}" type="pres">
      <dgm:prSet presAssocID="{785665D3-582C-4F0B-BBD1-43511979E129}" presName="imageRepeatNode" presStyleLbl="alignAcc1" presStyleIdx="0" presStyleCnt="9"/>
      <dgm:spPr/>
      <dgm:t>
        <a:bodyPr/>
        <a:lstStyle/>
        <a:p>
          <a:endParaRPr lang="ru-RU"/>
        </a:p>
      </dgm:t>
    </dgm:pt>
    <dgm:pt modelId="{4125EC85-DC20-4533-B7F0-DCE12B44AC6A}" type="pres">
      <dgm:prSet presAssocID="{785665D3-582C-4F0B-BBD1-43511979E129}" presName="imageaccent1" presStyleCnt="0"/>
      <dgm:spPr/>
    </dgm:pt>
    <dgm:pt modelId="{67567A11-769E-4800-9E31-E0819164E724}" type="pres">
      <dgm:prSet presAssocID="{785665D3-582C-4F0B-BBD1-43511979E129}" presName="accentRepeatNode" presStyleLbl="solidAlignAcc1" presStyleIdx="1" presStyleCnt="18"/>
      <dgm:spPr/>
    </dgm:pt>
    <dgm:pt modelId="{187F4FDD-7409-48EC-B3F9-17157C3A09AA}" type="pres">
      <dgm:prSet presAssocID="{57BBD2AC-C2F0-4454-BDDA-58DD3096BFB9}" presName="text2" presStyleCnt="0"/>
      <dgm:spPr/>
    </dgm:pt>
    <dgm:pt modelId="{C0283489-6FF1-4F9F-BA0E-D7B4D2D1C0AE}" type="pres">
      <dgm:prSet presAssocID="{57BBD2AC-C2F0-4454-BDDA-58DD3096BFB9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F7E5D2-41E7-44CF-9325-5B89A0B61FB9}" type="pres">
      <dgm:prSet presAssocID="{57BBD2AC-C2F0-4454-BDDA-58DD3096BFB9}" presName="textaccent2" presStyleCnt="0"/>
      <dgm:spPr/>
    </dgm:pt>
    <dgm:pt modelId="{A59A262D-6A7B-47CD-855D-A54874287109}" type="pres">
      <dgm:prSet presAssocID="{57BBD2AC-C2F0-4454-BDDA-58DD3096BFB9}" presName="accentRepeatNode" presStyleLbl="solidAlignAcc1" presStyleIdx="2" presStyleCnt="18"/>
      <dgm:spPr/>
    </dgm:pt>
    <dgm:pt modelId="{85A089BB-46B3-4E52-9037-8C8000725087}" type="pres">
      <dgm:prSet presAssocID="{D5FF3210-A046-45F8-A122-728EBCB3FE35}" presName="image2" presStyleCnt="0"/>
      <dgm:spPr/>
    </dgm:pt>
    <dgm:pt modelId="{9B2CD81A-9A5C-4F9F-A058-7E458BE9CB11}" type="pres">
      <dgm:prSet presAssocID="{D5FF3210-A046-45F8-A122-728EBCB3FE35}" presName="imageRepeatNode" presStyleLbl="alignAcc1" presStyleIdx="1" presStyleCnt="9"/>
      <dgm:spPr/>
      <dgm:t>
        <a:bodyPr/>
        <a:lstStyle/>
        <a:p>
          <a:endParaRPr lang="ru-RU"/>
        </a:p>
      </dgm:t>
    </dgm:pt>
    <dgm:pt modelId="{0D766A3F-5221-46E7-978B-B16433C2C0AF}" type="pres">
      <dgm:prSet presAssocID="{D5FF3210-A046-45F8-A122-728EBCB3FE35}" presName="imageaccent2" presStyleCnt="0"/>
      <dgm:spPr/>
    </dgm:pt>
    <dgm:pt modelId="{54940FFB-02D2-47C7-BEE0-381BF103B8F2}" type="pres">
      <dgm:prSet presAssocID="{D5FF3210-A046-45F8-A122-728EBCB3FE35}" presName="accentRepeatNode" presStyleLbl="solidAlignAcc1" presStyleIdx="3" presStyleCnt="18"/>
      <dgm:spPr/>
    </dgm:pt>
    <dgm:pt modelId="{D4DC9BBE-4FFC-4ABE-A62D-23D1B26A02B2}" type="pres">
      <dgm:prSet presAssocID="{003948CC-AF6E-46F8-88E9-CA30C42FDD1D}" presName="text3" presStyleCnt="0"/>
      <dgm:spPr/>
    </dgm:pt>
    <dgm:pt modelId="{BCF13DF6-46E9-469B-ADD2-12808728041A}" type="pres">
      <dgm:prSet presAssocID="{003948CC-AF6E-46F8-88E9-CA30C42FDD1D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15F136-3CA9-4764-8D61-74BB60D5F19B}" type="pres">
      <dgm:prSet presAssocID="{003948CC-AF6E-46F8-88E9-CA30C42FDD1D}" presName="textaccent3" presStyleCnt="0"/>
      <dgm:spPr/>
    </dgm:pt>
    <dgm:pt modelId="{A74053FB-EE9D-4D63-87E3-9421F635FA45}" type="pres">
      <dgm:prSet presAssocID="{003948CC-AF6E-46F8-88E9-CA30C42FDD1D}" presName="accentRepeatNode" presStyleLbl="solidAlignAcc1" presStyleIdx="4" presStyleCnt="18"/>
      <dgm:spPr/>
    </dgm:pt>
    <dgm:pt modelId="{CCB9B6CA-D665-4150-8AFA-13307318FFE6}" type="pres">
      <dgm:prSet presAssocID="{0E28E38D-4A53-460C-950C-33F11579F964}" presName="image3" presStyleCnt="0"/>
      <dgm:spPr/>
    </dgm:pt>
    <dgm:pt modelId="{58874D6C-0110-4080-A359-0AA535AB6E46}" type="pres">
      <dgm:prSet presAssocID="{0E28E38D-4A53-460C-950C-33F11579F964}" presName="imageRepeatNode" presStyleLbl="alignAcc1" presStyleIdx="2" presStyleCnt="9"/>
      <dgm:spPr/>
      <dgm:t>
        <a:bodyPr/>
        <a:lstStyle/>
        <a:p>
          <a:endParaRPr lang="ru-RU"/>
        </a:p>
      </dgm:t>
    </dgm:pt>
    <dgm:pt modelId="{26A64268-8EB7-4D23-B25D-A16A9C4E3838}" type="pres">
      <dgm:prSet presAssocID="{0E28E38D-4A53-460C-950C-33F11579F964}" presName="imageaccent3" presStyleCnt="0"/>
      <dgm:spPr/>
    </dgm:pt>
    <dgm:pt modelId="{BA9401A4-D2B7-4992-83CB-C588D65355E0}" type="pres">
      <dgm:prSet presAssocID="{0E28E38D-4A53-460C-950C-33F11579F964}" presName="accentRepeatNode" presStyleLbl="solidAlignAcc1" presStyleIdx="5" presStyleCnt="18"/>
      <dgm:spPr/>
    </dgm:pt>
    <dgm:pt modelId="{08782421-2FEE-4282-9A59-9888097A6CB3}" type="pres">
      <dgm:prSet presAssocID="{294EF63E-91F1-498C-88B8-B1C40C2D5784}" presName="text4" presStyleCnt="0"/>
      <dgm:spPr/>
    </dgm:pt>
    <dgm:pt modelId="{89C4C556-B6D7-4C01-A286-55D23094A78D}" type="pres">
      <dgm:prSet presAssocID="{294EF63E-91F1-498C-88B8-B1C40C2D5784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3CE76E-605F-4CA2-9249-E68CF67586AB}" type="pres">
      <dgm:prSet presAssocID="{294EF63E-91F1-498C-88B8-B1C40C2D5784}" presName="textaccent4" presStyleCnt="0"/>
      <dgm:spPr/>
    </dgm:pt>
    <dgm:pt modelId="{0B95C097-B24B-46DF-8369-429F493E93CF}" type="pres">
      <dgm:prSet presAssocID="{294EF63E-91F1-498C-88B8-B1C40C2D5784}" presName="accentRepeatNode" presStyleLbl="solidAlignAcc1" presStyleIdx="6" presStyleCnt="18"/>
      <dgm:spPr/>
    </dgm:pt>
    <dgm:pt modelId="{F97EDF01-3027-4404-93A7-1A51CDF29755}" type="pres">
      <dgm:prSet presAssocID="{FD29C813-8814-46F9-BC92-C43B9EC3BC99}" presName="image4" presStyleCnt="0"/>
      <dgm:spPr/>
    </dgm:pt>
    <dgm:pt modelId="{9C96108F-78E2-4D24-9A10-B27F73E6535F}" type="pres">
      <dgm:prSet presAssocID="{FD29C813-8814-46F9-BC92-C43B9EC3BC99}" presName="imageRepeatNode" presStyleLbl="alignAcc1" presStyleIdx="3" presStyleCnt="9"/>
      <dgm:spPr/>
      <dgm:t>
        <a:bodyPr/>
        <a:lstStyle/>
        <a:p>
          <a:endParaRPr lang="ru-RU"/>
        </a:p>
      </dgm:t>
    </dgm:pt>
    <dgm:pt modelId="{C1A93577-261C-4635-B385-E7D97DD98102}" type="pres">
      <dgm:prSet presAssocID="{FD29C813-8814-46F9-BC92-C43B9EC3BC99}" presName="imageaccent4" presStyleCnt="0"/>
      <dgm:spPr/>
    </dgm:pt>
    <dgm:pt modelId="{B2522756-5FB7-40DA-82E3-5513AD489DD7}" type="pres">
      <dgm:prSet presAssocID="{FD29C813-8814-46F9-BC92-C43B9EC3BC99}" presName="accentRepeatNode" presStyleLbl="solidAlignAcc1" presStyleIdx="7" presStyleCnt="18"/>
      <dgm:spPr/>
    </dgm:pt>
    <dgm:pt modelId="{D5AB798C-3EED-4C18-AA6B-62C11344D678}" type="pres">
      <dgm:prSet presAssocID="{3AE1ACA9-097F-4D25-BD79-DA1AFEEB4611}" presName="text5" presStyleCnt="0"/>
      <dgm:spPr/>
    </dgm:pt>
    <dgm:pt modelId="{DFC7D391-7144-4279-BD89-6AFEA85FB775}" type="pres">
      <dgm:prSet presAssocID="{3AE1ACA9-097F-4D25-BD79-DA1AFEEB4611}" presName="textRepeatNode" presStyleLbl="alignNode1" presStyleIdx="4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BB9D27-DE05-4E4E-92B8-816FA3B3EF4C}" type="pres">
      <dgm:prSet presAssocID="{3AE1ACA9-097F-4D25-BD79-DA1AFEEB4611}" presName="textaccent5" presStyleCnt="0"/>
      <dgm:spPr/>
    </dgm:pt>
    <dgm:pt modelId="{CEED2909-0A43-4482-89FB-A24CB6F82602}" type="pres">
      <dgm:prSet presAssocID="{3AE1ACA9-097F-4D25-BD79-DA1AFEEB4611}" presName="accentRepeatNode" presStyleLbl="solidAlignAcc1" presStyleIdx="8" presStyleCnt="18"/>
      <dgm:spPr/>
    </dgm:pt>
    <dgm:pt modelId="{2D199C2A-191E-44A4-B7D7-A516D9C15D38}" type="pres">
      <dgm:prSet presAssocID="{EC3A9229-E938-43C3-A8FC-4F4273780F5D}" presName="image5" presStyleCnt="0"/>
      <dgm:spPr/>
    </dgm:pt>
    <dgm:pt modelId="{B7BBDD66-92D2-401D-A8D1-1C904657646F}" type="pres">
      <dgm:prSet presAssocID="{EC3A9229-E938-43C3-A8FC-4F4273780F5D}" presName="imageRepeatNode" presStyleLbl="alignAcc1" presStyleIdx="4" presStyleCnt="9" custLinFactNeighborX="1878" custLinFactNeighborY="93"/>
      <dgm:spPr/>
      <dgm:t>
        <a:bodyPr/>
        <a:lstStyle/>
        <a:p>
          <a:endParaRPr lang="ru-RU"/>
        </a:p>
      </dgm:t>
    </dgm:pt>
    <dgm:pt modelId="{A613F316-7366-4CD4-89F5-86BDC3814883}" type="pres">
      <dgm:prSet presAssocID="{EC3A9229-E938-43C3-A8FC-4F4273780F5D}" presName="imageaccent5" presStyleCnt="0"/>
      <dgm:spPr/>
    </dgm:pt>
    <dgm:pt modelId="{C16BE58D-0E96-415D-A1D2-CF6DE1C057F2}" type="pres">
      <dgm:prSet presAssocID="{EC3A9229-E938-43C3-A8FC-4F4273780F5D}" presName="accentRepeatNode" presStyleLbl="solidAlignAcc1" presStyleIdx="9" presStyleCnt="18"/>
      <dgm:spPr/>
    </dgm:pt>
    <dgm:pt modelId="{9B36E007-92AE-4CEE-83C5-759CC1AB0132}" type="pres">
      <dgm:prSet presAssocID="{B2F9B8EB-7865-412A-A407-3C2D4982AB1A}" presName="text6" presStyleCnt="0"/>
      <dgm:spPr/>
    </dgm:pt>
    <dgm:pt modelId="{F8D30DF0-BD83-4C06-9777-D5A8C9D0DCE8}" type="pres">
      <dgm:prSet presAssocID="{B2F9B8EB-7865-412A-A407-3C2D4982AB1A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1D0A84-B99D-4470-B4BF-CBB4C744AE00}" type="pres">
      <dgm:prSet presAssocID="{B2F9B8EB-7865-412A-A407-3C2D4982AB1A}" presName="textaccent6" presStyleCnt="0"/>
      <dgm:spPr/>
    </dgm:pt>
    <dgm:pt modelId="{76D2C3F6-B475-40F0-944F-21DA90F0B2C7}" type="pres">
      <dgm:prSet presAssocID="{B2F9B8EB-7865-412A-A407-3C2D4982AB1A}" presName="accentRepeatNode" presStyleLbl="solidAlignAcc1" presStyleIdx="10" presStyleCnt="18"/>
      <dgm:spPr/>
    </dgm:pt>
    <dgm:pt modelId="{D52CBE3D-E842-40BB-91D6-20846177A2BC}" type="pres">
      <dgm:prSet presAssocID="{2BE0C4BA-EF6E-4D4F-BD0E-64695B0E377E}" presName="image6" presStyleCnt="0"/>
      <dgm:spPr/>
    </dgm:pt>
    <dgm:pt modelId="{6B48488D-A347-4E96-AD07-A6D43BE6F41D}" type="pres">
      <dgm:prSet presAssocID="{2BE0C4BA-EF6E-4D4F-BD0E-64695B0E377E}" presName="imageRepeatNode" presStyleLbl="alignAcc1" presStyleIdx="5" presStyleCnt="9"/>
      <dgm:spPr/>
      <dgm:t>
        <a:bodyPr/>
        <a:lstStyle/>
        <a:p>
          <a:endParaRPr lang="ru-RU"/>
        </a:p>
      </dgm:t>
    </dgm:pt>
    <dgm:pt modelId="{89A75CB0-7788-4CD8-BC83-0115FDCA5B50}" type="pres">
      <dgm:prSet presAssocID="{2BE0C4BA-EF6E-4D4F-BD0E-64695B0E377E}" presName="imageaccent6" presStyleCnt="0"/>
      <dgm:spPr/>
    </dgm:pt>
    <dgm:pt modelId="{A79310AD-31CB-4BC2-ABEF-92F15CD8901F}" type="pres">
      <dgm:prSet presAssocID="{2BE0C4BA-EF6E-4D4F-BD0E-64695B0E377E}" presName="accentRepeatNode" presStyleLbl="solidAlignAcc1" presStyleIdx="11" presStyleCnt="18"/>
      <dgm:spPr/>
    </dgm:pt>
    <dgm:pt modelId="{96766D20-69A5-4642-B6CE-82794541D255}" type="pres">
      <dgm:prSet presAssocID="{F9B54A1A-77DF-45CF-9ABD-580680A00920}" presName="text7" presStyleCnt="0"/>
      <dgm:spPr/>
    </dgm:pt>
    <dgm:pt modelId="{C0C29699-75B2-46F2-B391-24F56EDC032D}" type="pres">
      <dgm:prSet presAssocID="{F9B54A1A-77DF-45CF-9ABD-580680A00920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347CA4-E211-443D-9775-F214F418230D}" type="pres">
      <dgm:prSet presAssocID="{F9B54A1A-77DF-45CF-9ABD-580680A00920}" presName="textaccent7" presStyleCnt="0"/>
      <dgm:spPr/>
    </dgm:pt>
    <dgm:pt modelId="{C37241CD-FD42-48DF-B7AB-E4F31F5DFD8B}" type="pres">
      <dgm:prSet presAssocID="{F9B54A1A-77DF-45CF-9ABD-580680A00920}" presName="accentRepeatNode" presStyleLbl="solidAlignAcc1" presStyleIdx="12" presStyleCnt="18"/>
      <dgm:spPr/>
    </dgm:pt>
    <dgm:pt modelId="{FCCCE6D0-A293-480E-AEDA-F4441E440418}" type="pres">
      <dgm:prSet presAssocID="{03D4CD73-0594-46E3-9318-DD31D7497E90}" presName="image7" presStyleCnt="0"/>
      <dgm:spPr/>
    </dgm:pt>
    <dgm:pt modelId="{842F185D-E3F2-4DB7-A129-CD9838827639}" type="pres">
      <dgm:prSet presAssocID="{03D4CD73-0594-46E3-9318-DD31D7497E90}" presName="imageRepeatNode" presStyleLbl="alignAcc1" presStyleIdx="6" presStyleCnt="9"/>
      <dgm:spPr/>
      <dgm:t>
        <a:bodyPr/>
        <a:lstStyle/>
        <a:p>
          <a:endParaRPr lang="ru-RU"/>
        </a:p>
      </dgm:t>
    </dgm:pt>
    <dgm:pt modelId="{36EFFEAC-A092-40B6-9189-28205C8121B5}" type="pres">
      <dgm:prSet presAssocID="{03D4CD73-0594-46E3-9318-DD31D7497E90}" presName="imageaccent7" presStyleCnt="0"/>
      <dgm:spPr/>
    </dgm:pt>
    <dgm:pt modelId="{97A95469-7792-4E46-8382-79ED5C7710C1}" type="pres">
      <dgm:prSet presAssocID="{03D4CD73-0594-46E3-9318-DD31D7497E90}" presName="accentRepeatNode" presStyleLbl="solidAlignAcc1" presStyleIdx="13" presStyleCnt="18"/>
      <dgm:spPr/>
    </dgm:pt>
    <dgm:pt modelId="{0BA1BD0E-3779-4441-8B35-4F6FC4403B79}" type="pres">
      <dgm:prSet presAssocID="{B73D78AA-3C38-408B-B138-AE1871A4CAE5}" presName="text8" presStyleCnt="0"/>
      <dgm:spPr/>
    </dgm:pt>
    <dgm:pt modelId="{977A1003-3270-45FE-BDCE-E51D8D937D39}" type="pres">
      <dgm:prSet presAssocID="{B73D78AA-3C38-408B-B138-AE1871A4CAE5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D00C9E-5036-4949-B27E-5CED3B391247}" type="pres">
      <dgm:prSet presAssocID="{B73D78AA-3C38-408B-B138-AE1871A4CAE5}" presName="textaccent8" presStyleCnt="0"/>
      <dgm:spPr/>
    </dgm:pt>
    <dgm:pt modelId="{6F75952D-ADAF-40B0-88AD-E2B5A935B077}" type="pres">
      <dgm:prSet presAssocID="{B73D78AA-3C38-408B-B138-AE1871A4CAE5}" presName="accentRepeatNode" presStyleLbl="solidAlignAcc1" presStyleIdx="14" presStyleCnt="18"/>
      <dgm:spPr/>
    </dgm:pt>
    <dgm:pt modelId="{511A62D1-0CE0-4F50-8158-34E0C21B51A8}" type="pres">
      <dgm:prSet presAssocID="{310F2DC1-0535-4683-8CD5-9AB055B60A6B}" presName="image8" presStyleCnt="0"/>
      <dgm:spPr/>
    </dgm:pt>
    <dgm:pt modelId="{29CFA5E5-24C1-47A8-9DF4-AD92F19AED00}" type="pres">
      <dgm:prSet presAssocID="{310F2DC1-0535-4683-8CD5-9AB055B60A6B}" presName="imageRepeatNode" presStyleLbl="alignAcc1" presStyleIdx="7" presStyleCnt="9"/>
      <dgm:spPr/>
      <dgm:t>
        <a:bodyPr/>
        <a:lstStyle/>
        <a:p>
          <a:endParaRPr lang="ru-RU"/>
        </a:p>
      </dgm:t>
    </dgm:pt>
    <dgm:pt modelId="{DF6A8E80-1890-4EA8-BB95-CF6298D27903}" type="pres">
      <dgm:prSet presAssocID="{310F2DC1-0535-4683-8CD5-9AB055B60A6B}" presName="imageaccent8" presStyleCnt="0"/>
      <dgm:spPr/>
    </dgm:pt>
    <dgm:pt modelId="{63B585F4-775D-422B-9DB1-6BB30063D016}" type="pres">
      <dgm:prSet presAssocID="{310F2DC1-0535-4683-8CD5-9AB055B60A6B}" presName="accentRepeatNode" presStyleLbl="solidAlignAcc1" presStyleIdx="15" presStyleCnt="18"/>
      <dgm:spPr/>
    </dgm:pt>
    <dgm:pt modelId="{00FC1C31-BB60-456E-B7A0-4AB4B931AF89}" type="pres">
      <dgm:prSet presAssocID="{F3003252-7203-40FA-8289-8CB3E3F64B27}" presName="text9" presStyleCnt="0"/>
      <dgm:spPr/>
    </dgm:pt>
    <dgm:pt modelId="{8B9AB109-4D64-4D02-A97F-7D7D94165DB4}" type="pres">
      <dgm:prSet presAssocID="{F3003252-7203-40FA-8289-8CB3E3F64B27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6075AC-D046-4DFA-B905-19A00B8FA254}" type="pres">
      <dgm:prSet presAssocID="{F3003252-7203-40FA-8289-8CB3E3F64B27}" presName="textaccent9" presStyleCnt="0"/>
      <dgm:spPr/>
    </dgm:pt>
    <dgm:pt modelId="{3219F780-6C2B-47D1-ACC9-213A5541E370}" type="pres">
      <dgm:prSet presAssocID="{F3003252-7203-40FA-8289-8CB3E3F64B27}" presName="accentRepeatNode" presStyleLbl="solidAlignAcc1" presStyleIdx="16" presStyleCnt="18"/>
      <dgm:spPr/>
    </dgm:pt>
    <dgm:pt modelId="{5F97FCAE-DE8A-49FA-B09F-D23C3D8DBE24}" type="pres">
      <dgm:prSet presAssocID="{B975836E-2330-4B32-B16A-F451B6688F11}" presName="image9" presStyleCnt="0"/>
      <dgm:spPr/>
    </dgm:pt>
    <dgm:pt modelId="{582197D5-5C52-4E39-83FC-7722285EE2AB}" type="pres">
      <dgm:prSet presAssocID="{B975836E-2330-4B32-B16A-F451B6688F11}" presName="imageRepeatNode" presStyleLbl="alignAcc1" presStyleIdx="8" presStyleCnt="9"/>
      <dgm:spPr/>
      <dgm:t>
        <a:bodyPr/>
        <a:lstStyle/>
        <a:p>
          <a:endParaRPr lang="ru-RU"/>
        </a:p>
      </dgm:t>
    </dgm:pt>
    <dgm:pt modelId="{46443137-82E7-4DCF-AD15-1FBB9295C341}" type="pres">
      <dgm:prSet presAssocID="{B975836E-2330-4B32-B16A-F451B6688F11}" presName="imageaccent9" presStyleCnt="0"/>
      <dgm:spPr/>
    </dgm:pt>
    <dgm:pt modelId="{A348C928-E2A0-4AFF-8D00-2F417EA52955}" type="pres">
      <dgm:prSet presAssocID="{B975836E-2330-4B32-B16A-F451B6688F11}" presName="accentRepeatNode" presStyleLbl="solidAlignAcc1" presStyleIdx="17" presStyleCnt="18"/>
      <dgm:spPr/>
    </dgm:pt>
  </dgm:ptLst>
  <dgm:cxnLst>
    <dgm:cxn modelId="{C00E10D4-648E-4E3F-B141-DC575FA288C6}" srcId="{288F0A62-8018-45CB-AE54-39E72E22571D}" destId="{18BECE9A-4D06-43F9-8B8E-8BBC2FCBECE9}" srcOrd="0" destOrd="0" parTransId="{8D041DE8-A0F5-4FD9-B651-0C25C825D128}" sibTransId="{785665D3-582C-4F0B-BBD1-43511979E129}"/>
    <dgm:cxn modelId="{227E2A25-AF9C-45DE-8E85-63946A638A93}" srcId="{288F0A62-8018-45CB-AE54-39E72E22571D}" destId="{3AE1ACA9-097F-4D25-BD79-DA1AFEEB4611}" srcOrd="4" destOrd="0" parTransId="{E925F469-3752-4841-A173-1D39CFD718CB}" sibTransId="{EC3A9229-E938-43C3-A8FC-4F4273780F5D}"/>
    <dgm:cxn modelId="{6A900FAB-7AFC-4AEA-A1BE-9E05DDC24A25}" type="presOf" srcId="{F3003252-7203-40FA-8289-8CB3E3F64B27}" destId="{8B9AB109-4D64-4D02-A97F-7D7D94165DB4}" srcOrd="0" destOrd="0" presId="urn:microsoft.com/office/officeart/2008/layout/HexagonCluster"/>
    <dgm:cxn modelId="{6B7D1649-0DE6-4897-99BA-099596B067AF}" type="presOf" srcId="{B73D78AA-3C38-408B-B138-AE1871A4CAE5}" destId="{977A1003-3270-45FE-BDCE-E51D8D937D39}" srcOrd="0" destOrd="0" presId="urn:microsoft.com/office/officeart/2008/layout/HexagonCluster"/>
    <dgm:cxn modelId="{0731C578-FDA2-4006-8A20-9A8CB01E6750}" type="presOf" srcId="{288F0A62-8018-45CB-AE54-39E72E22571D}" destId="{9D9C35B8-176C-4B1F-9B1A-0574F53B4590}" srcOrd="0" destOrd="0" presId="urn:microsoft.com/office/officeart/2008/layout/HexagonCluster"/>
    <dgm:cxn modelId="{BA8FD2BC-DD3E-4C1A-A9A2-24062FF61621}" type="presOf" srcId="{F9B54A1A-77DF-45CF-9ABD-580680A00920}" destId="{C0C29699-75B2-46F2-B391-24F56EDC032D}" srcOrd="0" destOrd="0" presId="urn:microsoft.com/office/officeart/2008/layout/HexagonCluster"/>
    <dgm:cxn modelId="{41EDCD57-8403-46A2-B536-062DA7A8A5D2}" srcId="{288F0A62-8018-45CB-AE54-39E72E22571D}" destId="{003948CC-AF6E-46F8-88E9-CA30C42FDD1D}" srcOrd="2" destOrd="0" parTransId="{1D3D9C56-DE8A-4508-AFC2-0C6216F2FD5D}" sibTransId="{0E28E38D-4A53-460C-950C-33F11579F964}"/>
    <dgm:cxn modelId="{C6875C77-61DC-4FDD-AD18-6ECB9C3CAD56}" srcId="{288F0A62-8018-45CB-AE54-39E72E22571D}" destId="{F9B54A1A-77DF-45CF-9ABD-580680A00920}" srcOrd="6" destOrd="0" parTransId="{01A42337-4161-48A5-A807-27FF8378256F}" sibTransId="{03D4CD73-0594-46E3-9318-DD31D7497E90}"/>
    <dgm:cxn modelId="{06AC8CF2-57E0-4A59-8698-9F77E9CACBB5}" type="presOf" srcId="{B975836E-2330-4B32-B16A-F451B6688F11}" destId="{582197D5-5C52-4E39-83FC-7722285EE2AB}" srcOrd="0" destOrd="0" presId="urn:microsoft.com/office/officeart/2008/layout/HexagonCluster"/>
    <dgm:cxn modelId="{EA2E2BC7-CB84-435A-A423-C42D56470821}" type="presOf" srcId="{294EF63E-91F1-498C-88B8-B1C40C2D5784}" destId="{89C4C556-B6D7-4C01-A286-55D23094A78D}" srcOrd="0" destOrd="0" presId="urn:microsoft.com/office/officeart/2008/layout/HexagonCluster"/>
    <dgm:cxn modelId="{BF72633B-E046-4C38-82D2-AE749D7A40BC}" type="presOf" srcId="{B2F9B8EB-7865-412A-A407-3C2D4982AB1A}" destId="{F8D30DF0-BD83-4C06-9777-D5A8C9D0DCE8}" srcOrd="0" destOrd="0" presId="urn:microsoft.com/office/officeart/2008/layout/HexagonCluster"/>
    <dgm:cxn modelId="{80C1FF60-EB13-47C5-8383-86B4CD161382}" type="presOf" srcId="{003948CC-AF6E-46F8-88E9-CA30C42FDD1D}" destId="{BCF13DF6-46E9-469B-ADD2-12808728041A}" srcOrd="0" destOrd="0" presId="urn:microsoft.com/office/officeart/2008/layout/HexagonCluster"/>
    <dgm:cxn modelId="{22C3FF3F-8270-4B59-A790-810499932D99}" srcId="{288F0A62-8018-45CB-AE54-39E72E22571D}" destId="{B73D78AA-3C38-408B-B138-AE1871A4CAE5}" srcOrd="7" destOrd="0" parTransId="{BA7B85F9-22CB-410E-9110-0F806B068295}" sibTransId="{310F2DC1-0535-4683-8CD5-9AB055B60A6B}"/>
    <dgm:cxn modelId="{DE351D03-1771-462F-87CD-619E1FA42E54}" type="presOf" srcId="{FD29C813-8814-46F9-BC92-C43B9EC3BC99}" destId="{9C96108F-78E2-4D24-9A10-B27F73E6535F}" srcOrd="0" destOrd="0" presId="urn:microsoft.com/office/officeart/2008/layout/HexagonCluster"/>
    <dgm:cxn modelId="{48B0625F-9386-4A0E-8A0C-5A258086F930}" type="presOf" srcId="{785665D3-582C-4F0B-BBD1-43511979E129}" destId="{1BE23533-ED6A-4926-BFAE-69A5097AE62C}" srcOrd="0" destOrd="0" presId="urn:microsoft.com/office/officeart/2008/layout/HexagonCluster"/>
    <dgm:cxn modelId="{37026B62-30EC-4C1A-92A9-A3EFFFF99E39}" type="presOf" srcId="{03D4CD73-0594-46E3-9318-DD31D7497E90}" destId="{842F185D-E3F2-4DB7-A129-CD9838827639}" srcOrd="0" destOrd="0" presId="urn:microsoft.com/office/officeart/2008/layout/HexagonCluster"/>
    <dgm:cxn modelId="{3234EC6F-7756-44D9-A538-F8DEC005B8E4}" type="presOf" srcId="{57BBD2AC-C2F0-4454-BDDA-58DD3096BFB9}" destId="{C0283489-6FF1-4F9F-BA0E-D7B4D2D1C0AE}" srcOrd="0" destOrd="0" presId="urn:microsoft.com/office/officeart/2008/layout/HexagonCluster"/>
    <dgm:cxn modelId="{5084C151-3A98-4630-B4D8-2EE3E2D3216F}" srcId="{288F0A62-8018-45CB-AE54-39E72E22571D}" destId="{294EF63E-91F1-498C-88B8-B1C40C2D5784}" srcOrd="3" destOrd="0" parTransId="{EA06F7D2-33B6-49A4-AFD4-B50A62FF4946}" sibTransId="{FD29C813-8814-46F9-BC92-C43B9EC3BC99}"/>
    <dgm:cxn modelId="{7F67FF18-6C83-49B8-9D8B-6F388AE6B021}" srcId="{288F0A62-8018-45CB-AE54-39E72E22571D}" destId="{F3003252-7203-40FA-8289-8CB3E3F64B27}" srcOrd="8" destOrd="0" parTransId="{E18794F4-6943-4DBD-97B5-413A47343A58}" sibTransId="{B975836E-2330-4B32-B16A-F451B6688F11}"/>
    <dgm:cxn modelId="{4D63BE1B-D8A1-4AE5-81BF-4338E7BFDFF6}" type="presOf" srcId="{2BE0C4BA-EF6E-4D4F-BD0E-64695B0E377E}" destId="{6B48488D-A347-4E96-AD07-A6D43BE6F41D}" srcOrd="0" destOrd="0" presId="urn:microsoft.com/office/officeart/2008/layout/HexagonCluster"/>
    <dgm:cxn modelId="{90176E11-A458-4FAF-AB73-DFDCF9206B45}" srcId="{288F0A62-8018-45CB-AE54-39E72E22571D}" destId="{57BBD2AC-C2F0-4454-BDDA-58DD3096BFB9}" srcOrd="1" destOrd="0" parTransId="{74A66AD4-5621-4108-905B-550276802A91}" sibTransId="{D5FF3210-A046-45F8-A122-728EBCB3FE35}"/>
    <dgm:cxn modelId="{65768E78-7D7A-46B8-AC71-DDB737A0E6BE}" srcId="{288F0A62-8018-45CB-AE54-39E72E22571D}" destId="{B2F9B8EB-7865-412A-A407-3C2D4982AB1A}" srcOrd="5" destOrd="0" parTransId="{3715FFCA-015C-4B7A-85FC-BFFB2804AA4C}" sibTransId="{2BE0C4BA-EF6E-4D4F-BD0E-64695B0E377E}"/>
    <dgm:cxn modelId="{E9AC31E2-19F6-496F-85E0-B881B2218FC8}" type="presOf" srcId="{3AE1ACA9-097F-4D25-BD79-DA1AFEEB4611}" destId="{DFC7D391-7144-4279-BD89-6AFEA85FB775}" srcOrd="0" destOrd="0" presId="urn:microsoft.com/office/officeart/2008/layout/HexagonCluster"/>
    <dgm:cxn modelId="{BBFF8E82-B102-4710-9F41-A9E80D97B58C}" type="presOf" srcId="{0E28E38D-4A53-460C-950C-33F11579F964}" destId="{58874D6C-0110-4080-A359-0AA535AB6E46}" srcOrd="0" destOrd="0" presId="urn:microsoft.com/office/officeart/2008/layout/HexagonCluster"/>
    <dgm:cxn modelId="{BD35E7AE-BA62-46CB-BCE4-D105476F11F9}" type="presOf" srcId="{18BECE9A-4D06-43F9-8B8E-8BBC2FCBECE9}" destId="{0B0F1B8B-0832-493A-AF40-D7A044356265}" srcOrd="0" destOrd="0" presId="urn:microsoft.com/office/officeart/2008/layout/HexagonCluster"/>
    <dgm:cxn modelId="{724B2211-C53C-47EE-B970-D074EF854C2D}" type="presOf" srcId="{310F2DC1-0535-4683-8CD5-9AB055B60A6B}" destId="{29CFA5E5-24C1-47A8-9DF4-AD92F19AED00}" srcOrd="0" destOrd="0" presId="urn:microsoft.com/office/officeart/2008/layout/HexagonCluster"/>
    <dgm:cxn modelId="{068ACD59-81DD-46B4-9070-68167CA6772D}" type="presOf" srcId="{D5FF3210-A046-45F8-A122-728EBCB3FE35}" destId="{9B2CD81A-9A5C-4F9F-A058-7E458BE9CB11}" srcOrd="0" destOrd="0" presId="urn:microsoft.com/office/officeart/2008/layout/HexagonCluster"/>
    <dgm:cxn modelId="{FB9B5004-97F9-41A0-9AFE-C0AD0BBC2ADB}" type="presOf" srcId="{EC3A9229-E938-43C3-A8FC-4F4273780F5D}" destId="{B7BBDD66-92D2-401D-A8D1-1C904657646F}" srcOrd="0" destOrd="0" presId="urn:microsoft.com/office/officeart/2008/layout/HexagonCluster"/>
    <dgm:cxn modelId="{E1C484FF-8985-4D2D-AA94-4A7E428BD61E}" type="presParOf" srcId="{9D9C35B8-176C-4B1F-9B1A-0574F53B4590}" destId="{1565FA6D-154C-40BE-91EE-8D6164035B4E}" srcOrd="0" destOrd="0" presId="urn:microsoft.com/office/officeart/2008/layout/HexagonCluster"/>
    <dgm:cxn modelId="{EE97638D-5BF4-4985-8789-175C9F5DEA40}" type="presParOf" srcId="{1565FA6D-154C-40BE-91EE-8D6164035B4E}" destId="{0B0F1B8B-0832-493A-AF40-D7A044356265}" srcOrd="0" destOrd="0" presId="urn:microsoft.com/office/officeart/2008/layout/HexagonCluster"/>
    <dgm:cxn modelId="{EA51656C-FF3D-4A36-AE14-6F3EC72417C3}" type="presParOf" srcId="{9D9C35B8-176C-4B1F-9B1A-0574F53B4590}" destId="{86A33BD9-0F95-4116-AD57-D479D097F8DA}" srcOrd="1" destOrd="0" presId="urn:microsoft.com/office/officeart/2008/layout/HexagonCluster"/>
    <dgm:cxn modelId="{DA12836B-14ED-4BDF-B880-7488B3556E00}" type="presParOf" srcId="{86A33BD9-0F95-4116-AD57-D479D097F8DA}" destId="{8E9624AF-1A53-4137-AFA4-82786501908E}" srcOrd="0" destOrd="0" presId="urn:microsoft.com/office/officeart/2008/layout/HexagonCluster"/>
    <dgm:cxn modelId="{52BC7D65-04E6-4B4B-B063-C3DD971E3023}" type="presParOf" srcId="{9D9C35B8-176C-4B1F-9B1A-0574F53B4590}" destId="{F9D6D0EB-46CF-4F5E-8244-F3E0D191BA52}" srcOrd="2" destOrd="0" presId="urn:microsoft.com/office/officeart/2008/layout/HexagonCluster"/>
    <dgm:cxn modelId="{5988B1A3-C1BE-4D2C-86DB-C0F4D313B6A2}" type="presParOf" srcId="{F9D6D0EB-46CF-4F5E-8244-F3E0D191BA52}" destId="{1BE23533-ED6A-4926-BFAE-69A5097AE62C}" srcOrd="0" destOrd="0" presId="urn:microsoft.com/office/officeart/2008/layout/HexagonCluster"/>
    <dgm:cxn modelId="{546DCE63-88EA-449C-857C-86250BD20934}" type="presParOf" srcId="{9D9C35B8-176C-4B1F-9B1A-0574F53B4590}" destId="{4125EC85-DC20-4533-B7F0-DCE12B44AC6A}" srcOrd="3" destOrd="0" presId="urn:microsoft.com/office/officeart/2008/layout/HexagonCluster"/>
    <dgm:cxn modelId="{24FEF18E-E516-48DF-B558-4E895D7A5774}" type="presParOf" srcId="{4125EC85-DC20-4533-B7F0-DCE12B44AC6A}" destId="{67567A11-769E-4800-9E31-E0819164E724}" srcOrd="0" destOrd="0" presId="urn:microsoft.com/office/officeart/2008/layout/HexagonCluster"/>
    <dgm:cxn modelId="{C9494454-1A9A-414E-935C-F82C428BE3AD}" type="presParOf" srcId="{9D9C35B8-176C-4B1F-9B1A-0574F53B4590}" destId="{187F4FDD-7409-48EC-B3F9-17157C3A09AA}" srcOrd="4" destOrd="0" presId="urn:microsoft.com/office/officeart/2008/layout/HexagonCluster"/>
    <dgm:cxn modelId="{9FF27171-77C2-4692-8C6A-0024D2458B3C}" type="presParOf" srcId="{187F4FDD-7409-48EC-B3F9-17157C3A09AA}" destId="{C0283489-6FF1-4F9F-BA0E-D7B4D2D1C0AE}" srcOrd="0" destOrd="0" presId="urn:microsoft.com/office/officeart/2008/layout/HexagonCluster"/>
    <dgm:cxn modelId="{2ED7F2B3-0CA1-452B-A63B-8C1CE951D35D}" type="presParOf" srcId="{9D9C35B8-176C-4B1F-9B1A-0574F53B4590}" destId="{78F7E5D2-41E7-44CF-9325-5B89A0B61FB9}" srcOrd="5" destOrd="0" presId="urn:microsoft.com/office/officeart/2008/layout/HexagonCluster"/>
    <dgm:cxn modelId="{FF3974AE-7137-4644-B78C-33C1484B80C5}" type="presParOf" srcId="{78F7E5D2-41E7-44CF-9325-5B89A0B61FB9}" destId="{A59A262D-6A7B-47CD-855D-A54874287109}" srcOrd="0" destOrd="0" presId="urn:microsoft.com/office/officeart/2008/layout/HexagonCluster"/>
    <dgm:cxn modelId="{F22CEAA2-9FBE-4F6A-93B6-1F66D7C4B533}" type="presParOf" srcId="{9D9C35B8-176C-4B1F-9B1A-0574F53B4590}" destId="{85A089BB-46B3-4E52-9037-8C8000725087}" srcOrd="6" destOrd="0" presId="urn:microsoft.com/office/officeart/2008/layout/HexagonCluster"/>
    <dgm:cxn modelId="{A2B749FA-9452-4DCB-879A-73E83931DD54}" type="presParOf" srcId="{85A089BB-46B3-4E52-9037-8C8000725087}" destId="{9B2CD81A-9A5C-4F9F-A058-7E458BE9CB11}" srcOrd="0" destOrd="0" presId="urn:microsoft.com/office/officeart/2008/layout/HexagonCluster"/>
    <dgm:cxn modelId="{53085CF7-0AD6-4B6A-A782-E619E766D1DA}" type="presParOf" srcId="{9D9C35B8-176C-4B1F-9B1A-0574F53B4590}" destId="{0D766A3F-5221-46E7-978B-B16433C2C0AF}" srcOrd="7" destOrd="0" presId="urn:microsoft.com/office/officeart/2008/layout/HexagonCluster"/>
    <dgm:cxn modelId="{4C9D7F2B-CAE3-4712-8288-53A8E7A6C8FC}" type="presParOf" srcId="{0D766A3F-5221-46E7-978B-B16433C2C0AF}" destId="{54940FFB-02D2-47C7-BEE0-381BF103B8F2}" srcOrd="0" destOrd="0" presId="urn:microsoft.com/office/officeart/2008/layout/HexagonCluster"/>
    <dgm:cxn modelId="{D288A6BA-EC12-4E38-8A4B-E11AB4A5A409}" type="presParOf" srcId="{9D9C35B8-176C-4B1F-9B1A-0574F53B4590}" destId="{D4DC9BBE-4FFC-4ABE-A62D-23D1B26A02B2}" srcOrd="8" destOrd="0" presId="urn:microsoft.com/office/officeart/2008/layout/HexagonCluster"/>
    <dgm:cxn modelId="{2CC0C77D-F6B6-4CB9-A4EB-D24AC67A601F}" type="presParOf" srcId="{D4DC9BBE-4FFC-4ABE-A62D-23D1B26A02B2}" destId="{BCF13DF6-46E9-469B-ADD2-12808728041A}" srcOrd="0" destOrd="0" presId="urn:microsoft.com/office/officeart/2008/layout/HexagonCluster"/>
    <dgm:cxn modelId="{A2314FD3-D540-4188-9683-4A6F3D4EF5A7}" type="presParOf" srcId="{9D9C35B8-176C-4B1F-9B1A-0574F53B4590}" destId="{4515F136-3CA9-4764-8D61-74BB60D5F19B}" srcOrd="9" destOrd="0" presId="urn:microsoft.com/office/officeart/2008/layout/HexagonCluster"/>
    <dgm:cxn modelId="{991A08A1-8EBE-4EBF-AA59-DAE7DAF82A12}" type="presParOf" srcId="{4515F136-3CA9-4764-8D61-74BB60D5F19B}" destId="{A74053FB-EE9D-4D63-87E3-9421F635FA45}" srcOrd="0" destOrd="0" presId="urn:microsoft.com/office/officeart/2008/layout/HexagonCluster"/>
    <dgm:cxn modelId="{C5814BA3-F4F2-4842-A2FF-16F8828777F6}" type="presParOf" srcId="{9D9C35B8-176C-4B1F-9B1A-0574F53B4590}" destId="{CCB9B6CA-D665-4150-8AFA-13307318FFE6}" srcOrd="10" destOrd="0" presId="urn:microsoft.com/office/officeart/2008/layout/HexagonCluster"/>
    <dgm:cxn modelId="{FB106B76-ACA4-44D8-9807-25DB148DA70B}" type="presParOf" srcId="{CCB9B6CA-D665-4150-8AFA-13307318FFE6}" destId="{58874D6C-0110-4080-A359-0AA535AB6E46}" srcOrd="0" destOrd="0" presId="urn:microsoft.com/office/officeart/2008/layout/HexagonCluster"/>
    <dgm:cxn modelId="{2A636FB1-1F48-4EC6-A445-42FD48F45AEF}" type="presParOf" srcId="{9D9C35B8-176C-4B1F-9B1A-0574F53B4590}" destId="{26A64268-8EB7-4D23-B25D-A16A9C4E3838}" srcOrd="11" destOrd="0" presId="urn:microsoft.com/office/officeart/2008/layout/HexagonCluster"/>
    <dgm:cxn modelId="{65431C28-D1D5-45B1-B7D1-19D5D2012086}" type="presParOf" srcId="{26A64268-8EB7-4D23-B25D-A16A9C4E3838}" destId="{BA9401A4-D2B7-4992-83CB-C588D65355E0}" srcOrd="0" destOrd="0" presId="urn:microsoft.com/office/officeart/2008/layout/HexagonCluster"/>
    <dgm:cxn modelId="{737658DC-286B-4814-B3B4-937447AEB46B}" type="presParOf" srcId="{9D9C35B8-176C-4B1F-9B1A-0574F53B4590}" destId="{08782421-2FEE-4282-9A59-9888097A6CB3}" srcOrd="12" destOrd="0" presId="urn:microsoft.com/office/officeart/2008/layout/HexagonCluster"/>
    <dgm:cxn modelId="{D2D50A23-81AC-4098-94F1-45C50E3E1225}" type="presParOf" srcId="{08782421-2FEE-4282-9A59-9888097A6CB3}" destId="{89C4C556-B6D7-4C01-A286-55D23094A78D}" srcOrd="0" destOrd="0" presId="urn:microsoft.com/office/officeart/2008/layout/HexagonCluster"/>
    <dgm:cxn modelId="{C95B2071-72EB-4C9C-AC8A-8DF6F6166A7F}" type="presParOf" srcId="{9D9C35B8-176C-4B1F-9B1A-0574F53B4590}" destId="{543CE76E-605F-4CA2-9249-E68CF67586AB}" srcOrd="13" destOrd="0" presId="urn:microsoft.com/office/officeart/2008/layout/HexagonCluster"/>
    <dgm:cxn modelId="{B0783067-B2D3-4F89-A04B-936804FD7C8C}" type="presParOf" srcId="{543CE76E-605F-4CA2-9249-E68CF67586AB}" destId="{0B95C097-B24B-46DF-8369-429F493E93CF}" srcOrd="0" destOrd="0" presId="urn:microsoft.com/office/officeart/2008/layout/HexagonCluster"/>
    <dgm:cxn modelId="{7BE04D28-5398-4D8E-930A-4A5046B43667}" type="presParOf" srcId="{9D9C35B8-176C-4B1F-9B1A-0574F53B4590}" destId="{F97EDF01-3027-4404-93A7-1A51CDF29755}" srcOrd="14" destOrd="0" presId="urn:microsoft.com/office/officeart/2008/layout/HexagonCluster"/>
    <dgm:cxn modelId="{3AAB789F-44DB-4840-B9A7-25532FBDC1AA}" type="presParOf" srcId="{F97EDF01-3027-4404-93A7-1A51CDF29755}" destId="{9C96108F-78E2-4D24-9A10-B27F73E6535F}" srcOrd="0" destOrd="0" presId="urn:microsoft.com/office/officeart/2008/layout/HexagonCluster"/>
    <dgm:cxn modelId="{E7C6F283-5AE8-4627-A296-A1300FF97874}" type="presParOf" srcId="{9D9C35B8-176C-4B1F-9B1A-0574F53B4590}" destId="{C1A93577-261C-4635-B385-E7D97DD98102}" srcOrd="15" destOrd="0" presId="urn:microsoft.com/office/officeart/2008/layout/HexagonCluster"/>
    <dgm:cxn modelId="{AD9CF803-7D18-44FF-A99A-F5A550120601}" type="presParOf" srcId="{C1A93577-261C-4635-B385-E7D97DD98102}" destId="{B2522756-5FB7-40DA-82E3-5513AD489DD7}" srcOrd="0" destOrd="0" presId="urn:microsoft.com/office/officeart/2008/layout/HexagonCluster"/>
    <dgm:cxn modelId="{8D9756DC-C112-4DBB-ADA8-6616E0EBFC23}" type="presParOf" srcId="{9D9C35B8-176C-4B1F-9B1A-0574F53B4590}" destId="{D5AB798C-3EED-4C18-AA6B-62C11344D678}" srcOrd="16" destOrd="0" presId="urn:microsoft.com/office/officeart/2008/layout/HexagonCluster"/>
    <dgm:cxn modelId="{92C8020F-7977-4190-A276-20FBBDDF654D}" type="presParOf" srcId="{D5AB798C-3EED-4C18-AA6B-62C11344D678}" destId="{DFC7D391-7144-4279-BD89-6AFEA85FB775}" srcOrd="0" destOrd="0" presId="urn:microsoft.com/office/officeart/2008/layout/HexagonCluster"/>
    <dgm:cxn modelId="{72677CED-8016-4066-9B61-BB3AEF0AF9C4}" type="presParOf" srcId="{9D9C35B8-176C-4B1F-9B1A-0574F53B4590}" destId="{5EBB9D27-DE05-4E4E-92B8-816FA3B3EF4C}" srcOrd="17" destOrd="0" presId="urn:microsoft.com/office/officeart/2008/layout/HexagonCluster"/>
    <dgm:cxn modelId="{6134AD19-2B2E-46A7-A2B1-5A64209EE756}" type="presParOf" srcId="{5EBB9D27-DE05-4E4E-92B8-816FA3B3EF4C}" destId="{CEED2909-0A43-4482-89FB-A24CB6F82602}" srcOrd="0" destOrd="0" presId="urn:microsoft.com/office/officeart/2008/layout/HexagonCluster"/>
    <dgm:cxn modelId="{AB0E0086-48B7-4B41-B00A-08A9972B9A63}" type="presParOf" srcId="{9D9C35B8-176C-4B1F-9B1A-0574F53B4590}" destId="{2D199C2A-191E-44A4-B7D7-A516D9C15D38}" srcOrd="18" destOrd="0" presId="urn:microsoft.com/office/officeart/2008/layout/HexagonCluster"/>
    <dgm:cxn modelId="{2F068684-4611-41F9-A63D-BEC202D6821C}" type="presParOf" srcId="{2D199C2A-191E-44A4-B7D7-A516D9C15D38}" destId="{B7BBDD66-92D2-401D-A8D1-1C904657646F}" srcOrd="0" destOrd="0" presId="urn:microsoft.com/office/officeart/2008/layout/HexagonCluster"/>
    <dgm:cxn modelId="{1C2C34B8-0348-4EA3-BFCD-C399BE7C10B1}" type="presParOf" srcId="{9D9C35B8-176C-4B1F-9B1A-0574F53B4590}" destId="{A613F316-7366-4CD4-89F5-86BDC3814883}" srcOrd="19" destOrd="0" presId="urn:microsoft.com/office/officeart/2008/layout/HexagonCluster"/>
    <dgm:cxn modelId="{06839305-0B30-411D-9491-4B2FA2C4654E}" type="presParOf" srcId="{A613F316-7366-4CD4-89F5-86BDC3814883}" destId="{C16BE58D-0E96-415D-A1D2-CF6DE1C057F2}" srcOrd="0" destOrd="0" presId="urn:microsoft.com/office/officeart/2008/layout/HexagonCluster"/>
    <dgm:cxn modelId="{A2412404-D482-4EC3-AD9E-10E184810D0E}" type="presParOf" srcId="{9D9C35B8-176C-4B1F-9B1A-0574F53B4590}" destId="{9B36E007-92AE-4CEE-83C5-759CC1AB0132}" srcOrd="20" destOrd="0" presId="urn:microsoft.com/office/officeart/2008/layout/HexagonCluster"/>
    <dgm:cxn modelId="{D9471FEC-B2D8-424E-9CE7-C55B33C9E14A}" type="presParOf" srcId="{9B36E007-92AE-4CEE-83C5-759CC1AB0132}" destId="{F8D30DF0-BD83-4C06-9777-D5A8C9D0DCE8}" srcOrd="0" destOrd="0" presId="urn:microsoft.com/office/officeart/2008/layout/HexagonCluster"/>
    <dgm:cxn modelId="{A844C722-13D5-44AA-95CA-49613DD88E6C}" type="presParOf" srcId="{9D9C35B8-176C-4B1F-9B1A-0574F53B4590}" destId="{B91D0A84-B99D-4470-B4BF-CBB4C744AE00}" srcOrd="21" destOrd="0" presId="urn:microsoft.com/office/officeart/2008/layout/HexagonCluster"/>
    <dgm:cxn modelId="{E520D735-EE8F-4A89-9475-ADE2683678FB}" type="presParOf" srcId="{B91D0A84-B99D-4470-B4BF-CBB4C744AE00}" destId="{76D2C3F6-B475-40F0-944F-21DA90F0B2C7}" srcOrd="0" destOrd="0" presId="urn:microsoft.com/office/officeart/2008/layout/HexagonCluster"/>
    <dgm:cxn modelId="{8CFFCE1A-3246-4527-B371-5F911A821131}" type="presParOf" srcId="{9D9C35B8-176C-4B1F-9B1A-0574F53B4590}" destId="{D52CBE3D-E842-40BB-91D6-20846177A2BC}" srcOrd="22" destOrd="0" presId="urn:microsoft.com/office/officeart/2008/layout/HexagonCluster"/>
    <dgm:cxn modelId="{60028214-E9C7-4015-9367-B08F5E59AD15}" type="presParOf" srcId="{D52CBE3D-E842-40BB-91D6-20846177A2BC}" destId="{6B48488D-A347-4E96-AD07-A6D43BE6F41D}" srcOrd="0" destOrd="0" presId="urn:microsoft.com/office/officeart/2008/layout/HexagonCluster"/>
    <dgm:cxn modelId="{12273E11-A610-47F4-9255-5216C3A9AB1F}" type="presParOf" srcId="{9D9C35B8-176C-4B1F-9B1A-0574F53B4590}" destId="{89A75CB0-7788-4CD8-BC83-0115FDCA5B50}" srcOrd="23" destOrd="0" presId="urn:microsoft.com/office/officeart/2008/layout/HexagonCluster"/>
    <dgm:cxn modelId="{44E66DA8-3CFB-4DA5-9591-CA119C636991}" type="presParOf" srcId="{89A75CB0-7788-4CD8-BC83-0115FDCA5B50}" destId="{A79310AD-31CB-4BC2-ABEF-92F15CD8901F}" srcOrd="0" destOrd="0" presId="urn:microsoft.com/office/officeart/2008/layout/HexagonCluster"/>
    <dgm:cxn modelId="{E242E566-9059-409E-82FF-084C9BB62821}" type="presParOf" srcId="{9D9C35B8-176C-4B1F-9B1A-0574F53B4590}" destId="{96766D20-69A5-4642-B6CE-82794541D255}" srcOrd="24" destOrd="0" presId="urn:microsoft.com/office/officeart/2008/layout/HexagonCluster"/>
    <dgm:cxn modelId="{936352D1-7A4B-49C2-968F-54D20A661701}" type="presParOf" srcId="{96766D20-69A5-4642-B6CE-82794541D255}" destId="{C0C29699-75B2-46F2-B391-24F56EDC032D}" srcOrd="0" destOrd="0" presId="urn:microsoft.com/office/officeart/2008/layout/HexagonCluster"/>
    <dgm:cxn modelId="{27F93696-770F-49B3-98B1-BB3B02324FC4}" type="presParOf" srcId="{9D9C35B8-176C-4B1F-9B1A-0574F53B4590}" destId="{71347CA4-E211-443D-9775-F214F418230D}" srcOrd="25" destOrd="0" presId="urn:microsoft.com/office/officeart/2008/layout/HexagonCluster"/>
    <dgm:cxn modelId="{66730A8D-B34D-458C-BAFC-75224012D7EB}" type="presParOf" srcId="{71347CA4-E211-443D-9775-F214F418230D}" destId="{C37241CD-FD42-48DF-B7AB-E4F31F5DFD8B}" srcOrd="0" destOrd="0" presId="urn:microsoft.com/office/officeart/2008/layout/HexagonCluster"/>
    <dgm:cxn modelId="{E0A98C29-F4F1-453F-8C61-951D02E5EF0B}" type="presParOf" srcId="{9D9C35B8-176C-4B1F-9B1A-0574F53B4590}" destId="{FCCCE6D0-A293-480E-AEDA-F4441E440418}" srcOrd="26" destOrd="0" presId="urn:microsoft.com/office/officeart/2008/layout/HexagonCluster"/>
    <dgm:cxn modelId="{F5E5AEA7-3819-4FBC-912E-3627746595D7}" type="presParOf" srcId="{FCCCE6D0-A293-480E-AEDA-F4441E440418}" destId="{842F185D-E3F2-4DB7-A129-CD9838827639}" srcOrd="0" destOrd="0" presId="urn:microsoft.com/office/officeart/2008/layout/HexagonCluster"/>
    <dgm:cxn modelId="{D7393422-7A7B-4FBA-8AA1-35377383DA18}" type="presParOf" srcId="{9D9C35B8-176C-4B1F-9B1A-0574F53B4590}" destId="{36EFFEAC-A092-40B6-9189-28205C8121B5}" srcOrd="27" destOrd="0" presId="urn:microsoft.com/office/officeart/2008/layout/HexagonCluster"/>
    <dgm:cxn modelId="{26D717F6-0EDE-4194-BAB3-BD0328C3601B}" type="presParOf" srcId="{36EFFEAC-A092-40B6-9189-28205C8121B5}" destId="{97A95469-7792-4E46-8382-79ED5C7710C1}" srcOrd="0" destOrd="0" presId="urn:microsoft.com/office/officeart/2008/layout/HexagonCluster"/>
    <dgm:cxn modelId="{A0FEA18B-110B-4288-BF0A-036262BAC2BF}" type="presParOf" srcId="{9D9C35B8-176C-4B1F-9B1A-0574F53B4590}" destId="{0BA1BD0E-3779-4441-8B35-4F6FC4403B79}" srcOrd="28" destOrd="0" presId="urn:microsoft.com/office/officeart/2008/layout/HexagonCluster"/>
    <dgm:cxn modelId="{3F02CA4B-380F-48D0-9F68-714772D8014A}" type="presParOf" srcId="{0BA1BD0E-3779-4441-8B35-4F6FC4403B79}" destId="{977A1003-3270-45FE-BDCE-E51D8D937D39}" srcOrd="0" destOrd="0" presId="urn:microsoft.com/office/officeart/2008/layout/HexagonCluster"/>
    <dgm:cxn modelId="{A47BCA9E-C525-496E-BC76-37FE7E099404}" type="presParOf" srcId="{9D9C35B8-176C-4B1F-9B1A-0574F53B4590}" destId="{55D00C9E-5036-4949-B27E-5CED3B391247}" srcOrd="29" destOrd="0" presId="urn:microsoft.com/office/officeart/2008/layout/HexagonCluster"/>
    <dgm:cxn modelId="{F6D6C8FD-2A10-47E1-AE06-55C97E24764C}" type="presParOf" srcId="{55D00C9E-5036-4949-B27E-5CED3B391247}" destId="{6F75952D-ADAF-40B0-88AD-E2B5A935B077}" srcOrd="0" destOrd="0" presId="urn:microsoft.com/office/officeart/2008/layout/HexagonCluster"/>
    <dgm:cxn modelId="{70F27E5D-540A-430E-A18D-B4BC99849998}" type="presParOf" srcId="{9D9C35B8-176C-4B1F-9B1A-0574F53B4590}" destId="{511A62D1-0CE0-4F50-8158-34E0C21B51A8}" srcOrd="30" destOrd="0" presId="urn:microsoft.com/office/officeart/2008/layout/HexagonCluster"/>
    <dgm:cxn modelId="{74A177F9-C0BA-456E-84A9-617A8C020031}" type="presParOf" srcId="{511A62D1-0CE0-4F50-8158-34E0C21B51A8}" destId="{29CFA5E5-24C1-47A8-9DF4-AD92F19AED00}" srcOrd="0" destOrd="0" presId="urn:microsoft.com/office/officeart/2008/layout/HexagonCluster"/>
    <dgm:cxn modelId="{F9132D2F-BA4E-4283-828A-8DEB5907E6BE}" type="presParOf" srcId="{9D9C35B8-176C-4B1F-9B1A-0574F53B4590}" destId="{DF6A8E80-1890-4EA8-BB95-CF6298D27903}" srcOrd="31" destOrd="0" presId="urn:microsoft.com/office/officeart/2008/layout/HexagonCluster"/>
    <dgm:cxn modelId="{D2DB1EC9-0313-4A55-A65B-E10578C0CF3B}" type="presParOf" srcId="{DF6A8E80-1890-4EA8-BB95-CF6298D27903}" destId="{63B585F4-775D-422B-9DB1-6BB30063D016}" srcOrd="0" destOrd="0" presId="urn:microsoft.com/office/officeart/2008/layout/HexagonCluster"/>
    <dgm:cxn modelId="{F245C0DE-1CC4-4816-B168-6F66209E63BE}" type="presParOf" srcId="{9D9C35B8-176C-4B1F-9B1A-0574F53B4590}" destId="{00FC1C31-BB60-456E-B7A0-4AB4B931AF89}" srcOrd="32" destOrd="0" presId="urn:microsoft.com/office/officeart/2008/layout/HexagonCluster"/>
    <dgm:cxn modelId="{74B5670C-34E2-4232-B1AB-EFB4A5C26160}" type="presParOf" srcId="{00FC1C31-BB60-456E-B7A0-4AB4B931AF89}" destId="{8B9AB109-4D64-4D02-A97F-7D7D94165DB4}" srcOrd="0" destOrd="0" presId="urn:microsoft.com/office/officeart/2008/layout/HexagonCluster"/>
    <dgm:cxn modelId="{7179FF9F-9086-4D7D-BF46-19579AF127E1}" type="presParOf" srcId="{9D9C35B8-176C-4B1F-9B1A-0574F53B4590}" destId="{996075AC-D046-4DFA-B905-19A00B8FA254}" srcOrd="33" destOrd="0" presId="urn:microsoft.com/office/officeart/2008/layout/HexagonCluster"/>
    <dgm:cxn modelId="{F3DE7824-6079-479B-A4A0-806E91C8CEC0}" type="presParOf" srcId="{996075AC-D046-4DFA-B905-19A00B8FA254}" destId="{3219F780-6C2B-47D1-ACC9-213A5541E370}" srcOrd="0" destOrd="0" presId="urn:microsoft.com/office/officeart/2008/layout/HexagonCluster"/>
    <dgm:cxn modelId="{66ABA3D8-19A3-49E6-8FD3-232430845DB1}" type="presParOf" srcId="{9D9C35B8-176C-4B1F-9B1A-0574F53B4590}" destId="{5F97FCAE-DE8A-49FA-B09F-D23C3D8DBE24}" srcOrd="34" destOrd="0" presId="urn:microsoft.com/office/officeart/2008/layout/HexagonCluster"/>
    <dgm:cxn modelId="{B62864C1-C0F0-4180-97E4-86551D11692E}" type="presParOf" srcId="{5F97FCAE-DE8A-49FA-B09F-D23C3D8DBE24}" destId="{582197D5-5C52-4E39-83FC-7722285EE2AB}" srcOrd="0" destOrd="0" presId="urn:microsoft.com/office/officeart/2008/layout/HexagonCluster"/>
    <dgm:cxn modelId="{951F8AB0-1303-494C-AF11-EEA1EE0B73F6}" type="presParOf" srcId="{9D9C35B8-176C-4B1F-9B1A-0574F53B4590}" destId="{46443137-82E7-4DCF-AD15-1FBB9295C341}" srcOrd="35" destOrd="0" presId="urn:microsoft.com/office/officeart/2008/layout/HexagonCluster"/>
    <dgm:cxn modelId="{34237A4D-03D9-4B60-9F92-54AAC43C4E35}" type="presParOf" srcId="{46443137-82E7-4DCF-AD15-1FBB9295C341}" destId="{A348C928-E2A0-4AFF-8D00-2F417EA5295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0F1B8B-0832-493A-AF40-D7A044356265}">
      <dsp:nvSpPr>
        <dsp:cNvPr id="0" name=""/>
        <dsp:cNvSpPr/>
      </dsp:nvSpPr>
      <dsp:spPr>
        <a:xfrm>
          <a:off x="1148852" y="2000740"/>
          <a:ext cx="1335664" cy="11464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u="none" kern="1200"/>
            <a:t>Волгоградская область</a:t>
          </a:r>
          <a:endParaRPr lang="ru-RU" sz="1100" kern="1200" dirty="0"/>
        </a:p>
      </dsp:txBody>
      <dsp:txXfrm>
        <a:off x="1355698" y="2178290"/>
        <a:ext cx="921972" cy="791391"/>
      </dsp:txXfrm>
    </dsp:sp>
    <dsp:sp modelId="{8E9624AF-1A53-4137-AFA4-82786501908E}">
      <dsp:nvSpPr>
        <dsp:cNvPr id="0" name=""/>
        <dsp:cNvSpPr/>
      </dsp:nvSpPr>
      <dsp:spPr>
        <a:xfrm>
          <a:off x="1180947" y="2513519"/>
          <a:ext cx="155539" cy="1343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E23533-ED6A-4926-BFAE-69A5097AE62C}">
      <dsp:nvSpPr>
        <dsp:cNvPr id="0" name=""/>
        <dsp:cNvSpPr/>
      </dsp:nvSpPr>
      <dsp:spPr>
        <a:xfrm>
          <a:off x="0" y="1367027"/>
          <a:ext cx="1335664" cy="114649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567A11-769E-4800-9E31-E0819164E724}">
      <dsp:nvSpPr>
        <dsp:cNvPr id="0" name=""/>
        <dsp:cNvSpPr/>
      </dsp:nvSpPr>
      <dsp:spPr>
        <a:xfrm>
          <a:off x="914308" y="2361376"/>
          <a:ext cx="155539" cy="1343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283489-6FF1-4F9F-BA0E-D7B4D2D1C0AE}">
      <dsp:nvSpPr>
        <dsp:cNvPr id="0" name=""/>
        <dsp:cNvSpPr/>
      </dsp:nvSpPr>
      <dsp:spPr>
        <a:xfrm>
          <a:off x="2298527" y="1363559"/>
          <a:ext cx="1335664" cy="11464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u="none" kern="1200"/>
            <a:t>Воронежская область</a:t>
          </a:r>
          <a:endParaRPr lang="ru-RU" sz="1100" kern="1200"/>
        </a:p>
      </dsp:txBody>
      <dsp:txXfrm>
        <a:off x="2505373" y="1541109"/>
        <a:ext cx="921972" cy="791391"/>
      </dsp:txXfrm>
    </dsp:sp>
    <dsp:sp modelId="{A59A262D-6A7B-47CD-855D-A54874287109}">
      <dsp:nvSpPr>
        <dsp:cNvPr id="0" name=""/>
        <dsp:cNvSpPr/>
      </dsp:nvSpPr>
      <dsp:spPr>
        <a:xfrm>
          <a:off x="3217773" y="2355307"/>
          <a:ext cx="155539" cy="1343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2CD81A-9A5C-4F9F-A058-7E458BE9CB11}">
      <dsp:nvSpPr>
        <dsp:cNvPr id="0" name=""/>
        <dsp:cNvSpPr/>
      </dsp:nvSpPr>
      <dsp:spPr>
        <a:xfrm>
          <a:off x="3447379" y="1998573"/>
          <a:ext cx="1335664" cy="114649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940FFB-02D2-47C7-BEE0-381BF103B8F2}">
      <dsp:nvSpPr>
        <dsp:cNvPr id="0" name=""/>
        <dsp:cNvSpPr/>
      </dsp:nvSpPr>
      <dsp:spPr>
        <a:xfrm>
          <a:off x="3479474" y="2508751"/>
          <a:ext cx="155539" cy="1343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F13DF6-46E9-469B-ADD2-12808728041A}">
      <dsp:nvSpPr>
        <dsp:cNvPr id="0" name=""/>
        <dsp:cNvSpPr/>
      </dsp:nvSpPr>
      <dsp:spPr>
        <a:xfrm>
          <a:off x="1148852" y="733314"/>
          <a:ext cx="1335664" cy="11464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u="none" kern="1200"/>
            <a:t>Самарская область</a:t>
          </a:r>
          <a:endParaRPr lang="ru-RU" sz="1100" kern="1200"/>
        </a:p>
      </dsp:txBody>
      <dsp:txXfrm>
        <a:off x="1355698" y="910864"/>
        <a:ext cx="921972" cy="791391"/>
      </dsp:txXfrm>
    </dsp:sp>
    <dsp:sp modelId="{A74053FB-EE9D-4D63-87E3-9421F635FA45}">
      <dsp:nvSpPr>
        <dsp:cNvPr id="0" name=""/>
        <dsp:cNvSpPr/>
      </dsp:nvSpPr>
      <dsp:spPr>
        <a:xfrm>
          <a:off x="2058222" y="748918"/>
          <a:ext cx="155539" cy="1343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874D6C-0110-4080-A359-0AA535AB6E46}">
      <dsp:nvSpPr>
        <dsp:cNvPr id="0" name=""/>
        <dsp:cNvSpPr/>
      </dsp:nvSpPr>
      <dsp:spPr>
        <a:xfrm>
          <a:off x="2298527" y="95700"/>
          <a:ext cx="1335664" cy="114649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9401A4-D2B7-4992-83CB-C588D65355E0}">
      <dsp:nvSpPr>
        <dsp:cNvPr id="0" name=""/>
        <dsp:cNvSpPr/>
      </dsp:nvSpPr>
      <dsp:spPr>
        <a:xfrm>
          <a:off x="2336383" y="603711"/>
          <a:ext cx="155539" cy="1343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9C4C556-B6D7-4C01-A286-55D23094A78D}">
      <dsp:nvSpPr>
        <dsp:cNvPr id="0" name=""/>
        <dsp:cNvSpPr/>
      </dsp:nvSpPr>
      <dsp:spPr>
        <a:xfrm>
          <a:off x="3447379" y="730713"/>
          <a:ext cx="1335664" cy="11464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u="none" kern="1200"/>
            <a:t>Красноярский край</a:t>
          </a:r>
          <a:endParaRPr lang="ru-RU" sz="1100" kern="1200"/>
        </a:p>
      </dsp:txBody>
      <dsp:txXfrm>
        <a:off x="3654225" y="908263"/>
        <a:ext cx="921972" cy="791391"/>
      </dsp:txXfrm>
    </dsp:sp>
    <dsp:sp modelId="{0B95C097-B24B-46DF-8369-429F493E93CF}">
      <dsp:nvSpPr>
        <dsp:cNvPr id="0" name=""/>
        <dsp:cNvSpPr/>
      </dsp:nvSpPr>
      <dsp:spPr>
        <a:xfrm>
          <a:off x="4602815" y="1238724"/>
          <a:ext cx="155539" cy="1343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96108F-78E2-4D24-9A10-B27F73E6535F}">
      <dsp:nvSpPr>
        <dsp:cNvPr id="0" name=""/>
        <dsp:cNvSpPr/>
      </dsp:nvSpPr>
      <dsp:spPr>
        <a:xfrm>
          <a:off x="4596231" y="1375263"/>
          <a:ext cx="1335664" cy="114649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522756-5FB7-40DA-82E3-5513AD489DD7}">
      <dsp:nvSpPr>
        <dsp:cNvPr id="0" name=""/>
        <dsp:cNvSpPr/>
      </dsp:nvSpPr>
      <dsp:spPr>
        <a:xfrm>
          <a:off x="4856286" y="1396069"/>
          <a:ext cx="155539" cy="1343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C7D391-7144-4279-BD89-6AFEA85FB775}">
      <dsp:nvSpPr>
        <dsp:cNvPr id="0" name=""/>
        <dsp:cNvSpPr/>
      </dsp:nvSpPr>
      <dsp:spPr>
        <a:xfrm>
          <a:off x="4596231" y="107837"/>
          <a:ext cx="1335664" cy="11464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u="none" kern="1200"/>
            <a:t>Омская область</a:t>
          </a:r>
          <a:endParaRPr lang="ru-RU" sz="1100" kern="1200"/>
        </a:p>
      </dsp:txBody>
      <dsp:txXfrm>
        <a:off x="4803077" y="285387"/>
        <a:ext cx="921972" cy="791391"/>
      </dsp:txXfrm>
    </dsp:sp>
    <dsp:sp modelId="{CEED2909-0A43-4482-89FB-A24CB6F82602}">
      <dsp:nvSpPr>
        <dsp:cNvPr id="0" name=""/>
        <dsp:cNvSpPr/>
      </dsp:nvSpPr>
      <dsp:spPr>
        <a:xfrm>
          <a:off x="5751667" y="621916"/>
          <a:ext cx="155539" cy="1343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BBDD66-92D2-401D-A8D1-1C904657646F}">
      <dsp:nvSpPr>
        <dsp:cNvPr id="0" name=""/>
        <dsp:cNvSpPr/>
      </dsp:nvSpPr>
      <dsp:spPr>
        <a:xfrm>
          <a:off x="5770990" y="748684"/>
          <a:ext cx="1335664" cy="114649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6BE58D-0E96-415D-A1D2-CF6DE1C057F2}">
      <dsp:nvSpPr>
        <dsp:cNvPr id="0" name=""/>
        <dsp:cNvSpPr/>
      </dsp:nvSpPr>
      <dsp:spPr>
        <a:xfrm>
          <a:off x="6011722" y="773192"/>
          <a:ext cx="155539" cy="1343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D30DF0-BD83-4C06-9777-D5A8C9D0DCE8}">
      <dsp:nvSpPr>
        <dsp:cNvPr id="0" name=""/>
        <dsp:cNvSpPr/>
      </dsp:nvSpPr>
      <dsp:spPr>
        <a:xfrm>
          <a:off x="5745906" y="2013310"/>
          <a:ext cx="1335664" cy="11464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u="none" kern="1200"/>
            <a:t>Ростовская область</a:t>
          </a:r>
          <a:endParaRPr lang="ru-RU" sz="1100" kern="1200"/>
        </a:p>
      </dsp:txBody>
      <dsp:txXfrm>
        <a:off x="5952752" y="2190860"/>
        <a:ext cx="921972" cy="791391"/>
      </dsp:txXfrm>
    </dsp:sp>
    <dsp:sp modelId="{76D2C3F6-B475-40F0-944F-21DA90F0B2C7}">
      <dsp:nvSpPr>
        <dsp:cNvPr id="0" name=""/>
        <dsp:cNvSpPr/>
      </dsp:nvSpPr>
      <dsp:spPr>
        <a:xfrm>
          <a:off x="6010076" y="3017628"/>
          <a:ext cx="155539" cy="1343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48488D-A347-4E96-AD07-A6D43BE6F41D}">
      <dsp:nvSpPr>
        <dsp:cNvPr id="0" name=""/>
        <dsp:cNvSpPr/>
      </dsp:nvSpPr>
      <dsp:spPr>
        <a:xfrm>
          <a:off x="4596231" y="2640955"/>
          <a:ext cx="1335664" cy="114649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9310AD-31CB-4BC2-ABEF-92F15CD8901F}">
      <dsp:nvSpPr>
        <dsp:cNvPr id="0" name=""/>
        <dsp:cNvSpPr/>
      </dsp:nvSpPr>
      <dsp:spPr>
        <a:xfrm>
          <a:off x="5762365" y="3144198"/>
          <a:ext cx="155539" cy="1343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C29699-75B2-46F2-B391-24F56EDC032D}">
      <dsp:nvSpPr>
        <dsp:cNvPr id="0" name=""/>
        <dsp:cNvSpPr/>
      </dsp:nvSpPr>
      <dsp:spPr>
        <a:xfrm>
          <a:off x="2297704" y="2634020"/>
          <a:ext cx="1335664" cy="11464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u="none" kern="1200"/>
            <a:t>Республика Башкортостан</a:t>
          </a:r>
          <a:endParaRPr lang="ru-RU" sz="1100" kern="1200"/>
        </a:p>
      </dsp:txBody>
      <dsp:txXfrm>
        <a:off x="2504550" y="2811570"/>
        <a:ext cx="921972" cy="791391"/>
      </dsp:txXfrm>
    </dsp:sp>
    <dsp:sp modelId="{C37241CD-FD42-48DF-B7AB-E4F31F5DFD8B}">
      <dsp:nvSpPr>
        <dsp:cNvPr id="0" name=""/>
        <dsp:cNvSpPr/>
      </dsp:nvSpPr>
      <dsp:spPr>
        <a:xfrm>
          <a:off x="2335560" y="3142030"/>
          <a:ext cx="155539" cy="1343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2F185D-E3F2-4DB7-A129-CD9838827639}">
      <dsp:nvSpPr>
        <dsp:cNvPr id="0" name=""/>
        <dsp:cNvSpPr/>
      </dsp:nvSpPr>
      <dsp:spPr>
        <a:xfrm>
          <a:off x="1148029" y="3271200"/>
          <a:ext cx="1335664" cy="114649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7A95469-7792-4E46-8382-79ED5C7710C1}">
      <dsp:nvSpPr>
        <dsp:cNvPr id="0" name=""/>
        <dsp:cNvSpPr/>
      </dsp:nvSpPr>
      <dsp:spPr>
        <a:xfrm>
          <a:off x="2057399" y="3287238"/>
          <a:ext cx="155539" cy="1343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77A1003-3270-45FE-BDCE-E51D8D937D39}">
      <dsp:nvSpPr>
        <dsp:cNvPr id="0" name=""/>
        <dsp:cNvSpPr/>
      </dsp:nvSpPr>
      <dsp:spPr>
        <a:xfrm>
          <a:off x="6888998" y="2655692"/>
          <a:ext cx="1335664" cy="11464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u="none" kern="1200"/>
            <a:t>Республика Татарстан</a:t>
          </a:r>
          <a:endParaRPr lang="ru-RU" sz="1100" kern="1200"/>
        </a:p>
      </dsp:txBody>
      <dsp:txXfrm>
        <a:off x="7095844" y="2833242"/>
        <a:ext cx="921972" cy="791391"/>
      </dsp:txXfrm>
    </dsp:sp>
    <dsp:sp modelId="{6F75952D-ADAF-40B0-88AD-E2B5A935B077}">
      <dsp:nvSpPr>
        <dsp:cNvPr id="0" name=""/>
        <dsp:cNvSpPr/>
      </dsp:nvSpPr>
      <dsp:spPr>
        <a:xfrm>
          <a:off x="7153991" y="3660010"/>
          <a:ext cx="155539" cy="1343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CFA5E5-24C1-47A8-9DF4-AD92F19AED00}">
      <dsp:nvSpPr>
        <dsp:cNvPr id="0" name=""/>
        <dsp:cNvSpPr/>
      </dsp:nvSpPr>
      <dsp:spPr>
        <a:xfrm>
          <a:off x="5740146" y="3283770"/>
          <a:ext cx="1335664" cy="114649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3B585F4-775D-422B-9DB1-6BB30063D016}">
      <dsp:nvSpPr>
        <dsp:cNvPr id="0" name=""/>
        <dsp:cNvSpPr/>
      </dsp:nvSpPr>
      <dsp:spPr>
        <a:xfrm>
          <a:off x="6906280" y="3787013"/>
          <a:ext cx="155539" cy="1343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9AB109-4D64-4D02-A97F-7D7D94165DB4}">
      <dsp:nvSpPr>
        <dsp:cNvPr id="0" name=""/>
        <dsp:cNvSpPr/>
      </dsp:nvSpPr>
      <dsp:spPr>
        <a:xfrm>
          <a:off x="6893935" y="120407"/>
          <a:ext cx="1335664" cy="11464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u="none" kern="1200" dirty="0"/>
            <a:t>Москва</a:t>
          </a:r>
          <a:endParaRPr lang="ru-RU" sz="1100" kern="1200" dirty="0"/>
        </a:p>
      </dsp:txBody>
      <dsp:txXfrm>
        <a:off x="7100781" y="297957"/>
        <a:ext cx="921972" cy="791391"/>
      </dsp:txXfrm>
    </dsp:sp>
    <dsp:sp modelId="{3219F780-6C2B-47D1-ACC9-213A5541E370}">
      <dsp:nvSpPr>
        <dsp:cNvPr id="0" name=""/>
        <dsp:cNvSpPr/>
      </dsp:nvSpPr>
      <dsp:spPr>
        <a:xfrm>
          <a:off x="7818120" y="1128626"/>
          <a:ext cx="155539" cy="1343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2197D5-5C52-4E39-83FC-7722285EE2AB}">
      <dsp:nvSpPr>
        <dsp:cNvPr id="0" name=""/>
        <dsp:cNvSpPr/>
      </dsp:nvSpPr>
      <dsp:spPr>
        <a:xfrm>
          <a:off x="6893935" y="1386099"/>
          <a:ext cx="1335664" cy="114649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48C928-E2A0-4AFF-8D00-2F417EA52955}">
      <dsp:nvSpPr>
        <dsp:cNvPr id="0" name=""/>
        <dsp:cNvSpPr/>
      </dsp:nvSpPr>
      <dsp:spPr>
        <a:xfrm>
          <a:off x="7818120" y="1393034"/>
          <a:ext cx="155539" cy="1343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F375F-E9F2-443D-BD83-99BB176670A9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9C95A-29BC-4DBB-980F-3EB5E3E39D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948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60929B-AA08-48F3-8DB2-E3F583D703F8}" type="slidenum">
              <a:rPr lang="ru-RU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F95F-868B-4096-AE5D-D802E4E56136}" type="datetime1">
              <a:rPr lang="ru-RU" smtClean="0"/>
              <a:pPr/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100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7635-E793-4EF8-B779-DBA13D7CF7AA}" type="datetime1">
              <a:rPr lang="ru-RU" smtClean="0"/>
              <a:pPr/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76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ABA3-FBD5-4A48-8948-FD41FF95AE97}" type="datetime1">
              <a:rPr lang="ru-RU" smtClean="0"/>
              <a:pPr/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822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D5B24-8B0D-457B-AB7A-B12E30AF372B}" type="datetime1">
              <a:rPr lang="ru-RU" smtClean="0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C2717-3005-4DA4-8CCE-B3B7D5180F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5809-FEA4-44D8-98E6-F8F01D1EE765}" type="datetime1">
              <a:rPr lang="ru-RU" smtClean="0"/>
              <a:pPr/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32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2EA7-FAFA-4F71-B1BF-4B18AD2A15D3}" type="datetime1">
              <a:rPr lang="ru-RU" smtClean="0"/>
              <a:pPr/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981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B7ED-6E8D-411F-8144-EFE344084773}" type="datetime1">
              <a:rPr lang="ru-RU" smtClean="0"/>
              <a:pPr/>
              <a:t>26.09.2016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59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CD71-7D7E-4EFD-913F-84AF9C59FB86}" type="datetime1">
              <a:rPr lang="ru-RU" smtClean="0"/>
              <a:pPr/>
              <a:t>26.09.2016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32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A978-31A6-4826-B834-9026FFF6162C}" type="datetime1">
              <a:rPr lang="ru-RU" smtClean="0"/>
              <a:pPr/>
              <a:t>26.09.2016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40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C3BA-81A5-42EF-B8BE-F9BF45751BAD}" type="datetime1">
              <a:rPr lang="ru-RU" smtClean="0"/>
              <a:pPr/>
              <a:t>26.09.2016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316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E5B2-7044-4148-9A32-B8C534780C46}" type="datetime1">
              <a:rPr lang="ru-RU" smtClean="0"/>
              <a:pPr/>
              <a:t>26.09.2016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111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1E109-3C5E-42C8-BD56-9FBA31400C5D}" type="datetime1">
              <a:rPr lang="ru-RU" smtClean="0"/>
              <a:pPr/>
              <a:t>26.09.2016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141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4C204-1859-4AA0-8DB3-FEE557AB40E6}" type="datetime1">
              <a:rPr lang="ru-RU" smtClean="0"/>
              <a:pPr/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4560C-CBB5-40AC-A0AB-8CDF4DB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56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00034" y="2357430"/>
            <a:ext cx="8178800" cy="260224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>
                <a:solidFill>
                  <a:schemeClr val="tx2"/>
                </a:solidFill>
                <a:latin typeface="Arial Narrow" pitchFamily="34" charset="0"/>
              </a:rPr>
              <a:t/>
            </a:r>
            <a:br>
              <a:rPr lang="ru-RU" sz="1800" dirty="0">
                <a:solidFill>
                  <a:schemeClr val="tx2"/>
                </a:solidFill>
                <a:latin typeface="Arial Narrow" pitchFamily="34" charset="0"/>
              </a:rPr>
            </a:br>
            <a:r>
              <a:rPr lang="ru-RU" sz="1800" dirty="0">
                <a:solidFill>
                  <a:schemeClr val="tx2"/>
                </a:solidFill>
                <a:latin typeface="Arial Narrow" pitchFamily="34" charset="0"/>
              </a:rPr>
              <a:t/>
            </a:r>
            <a:br>
              <a:rPr lang="ru-RU" sz="1800" dirty="0">
                <a:solidFill>
                  <a:schemeClr val="tx2"/>
                </a:solidFill>
                <a:latin typeface="Arial Narrow" pitchFamily="34" charset="0"/>
              </a:rPr>
            </a:br>
            <a:endParaRPr lang="ru-RU" sz="1600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288355"/>
            <a:ext cx="1208758" cy="56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625" y="6309304"/>
            <a:ext cx="1008111" cy="54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95736" y="6309321"/>
            <a:ext cx="142435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63888" y="6371106"/>
            <a:ext cx="1296144" cy="48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860032" y="6288354"/>
            <a:ext cx="1208758" cy="56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047657" y="6309303"/>
            <a:ext cx="1008111" cy="54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7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055768" y="6309320"/>
            <a:ext cx="142435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135889" y="6309306"/>
            <a:ext cx="1008111" cy="54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57158" y="2564904"/>
            <a:ext cx="857256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опроса по определению востребованных на рынке труда и перспективных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профессий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rgbClr val="0070C0"/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rgbClr val="0070C0"/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9C2717-3005-4DA4-8CCE-B3B7D5180F05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Факторы развития областей профессиональной деятельности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10</a:t>
            </a:fld>
            <a:endParaRPr lang="ru-RU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28667644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91620432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63815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Факторы развития областей профессиональной деятельности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11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53239685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52831425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6026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Факторы развития областей профессиональной деятельности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12</a:t>
            </a:fld>
            <a:endParaRPr lang="ru-RU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64853929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7712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13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58852234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40795799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359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Предварительные результаты анкетирования</a:t>
            </a: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Общая информация </a:t>
            </a:r>
            <a:endParaRPr lang="ru-RU" sz="36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8617483"/>
              </p:ext>
            </p:extLst>
          </p:nvPr>
        </p:nvGraphicFramePr>
        <p:xfrm>
          <a:off x="1115616" y="1844824"/>
          <a:ext cx="7128792" cy="3931920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49990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97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6375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ru-RU" sz="1800" b="1" kern="1200" dirty="0">
                          <a:solidFill>
                            <a:schemeClr val="tx2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Общее количество заявленных 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профессий</a:t>
                      </a:r>
                      <a:endParaRPr lang="ru-RU" sz="1800" b="1" kern="1200" dirty="0">
                        <a:solidFill>
                          <a:schemeClr val="tx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21344</a:t>
                      </a: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3047">
                <a:tc>
                  <a:txBody>
                    <a:bodyPr/>
                    <a:lstStyle/>
                    <a:p>
                      <a:pPr algn="ctr" defTabSz="914400" rtl="0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 них:</a:t>
                      </a:r>
                    </a:p>
                    <a:p>
                      <a:pPr marL="285750" indent="-285750" algn="ctr" defTabSz="914400" rtl="0" eaLnBrk="1" latinLnBrk="0" hangingPunct="1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профессий, присутствующие в Справочнике профессий;</a:t>
                      </a:r>
                    </a:p>
                    <a:p>
                      <a:pPr marL="285750" indent="-285750" algn="ctr" defTabSz="914400" rtl="0" eaLnBrk="1" latinLnBrk="0" hangingPunct="1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профессий, предложенных для включения в Справочник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15178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6166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375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ru-RU" sz="1800" b="1" kern="1200" dirty="0">
                          <a:solidFill>
                            <a:schemeClr val="tx2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организаций, принявших участие в анкетировании</a:t>
                      </a:r>
                    </a:p>
                    <a:p>
                      <a:pPr marL="0" algn="ctr" defTabSz="914400" rtl="0" eaLnBrk="1" latinLnBrk="0" hangingPunct="1">
                        <a:spcBef>
                          <a:spcPct val="0"/>
                        </a:spcBef>
                        <a:buNone/>
                      </a:pPr>
                      <a:endParaRPr lang="ru-RU" sz="1800" b="1" kern="1200" dirty="0">
                        <a:solidFill>
                          <a:schemeClr val="tx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17075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3750">
                <a:tc>
                  <a:txBody>
                    <a:bodyPr/>
                    <a:lstStyle/>
                    <a:p>
                      <a:pPr algn="ctr" defTabSz="914400" rtl="0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ru-RU" sz="1800" b="1" kern="1200" dirty="0">
                          <a:solidFill>
                            <a:schemeClr val="tx2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субъектов Российской Федерации, принявших участие в анкетировании</a:t>
                      </a:r>
                    </a:p>
                    <a:p>
                      <a:pPr algn="ctr" defTabSz="914400" rtl="0" eaLnBrk="1" latinLnBrk="0" hangingPunct="1">
                        <a:spcBef>
                          <a:spcPct val="0"/>
                        </a:spcBef>
                        <a:buNone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3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Наиболее активные регионы – участники опроса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3</a:t>
            </a:fld>
            <a:endParaRPr lang="ru-RU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852825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749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Распределение организаций по федеральным округам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4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6417895"/>
              </p:ext>
            </p:extLst>
          </p:nvPr>
        </p:nvGraphicFramePr>
        <p:xfrm>
          <a:off x="611560" y="1628800"/>
          <a:ext cx="806489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2020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Размер организаций, принявших участие в анкетировании (% организаций)</a:t>
            </a:r>
            <a:endParaRPr lang="ru-RU" sz="28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3412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8495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Тип организаций, принявших участие в анкетировании (</a:t>
            </a:r>
            <a:r>
              <a:rPr lang="en-US" sz="3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%  </a:t>
            </a:r>
            <a:r>
              <a:rPr lang="ru-RU" sz="3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организаций)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182440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318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Распределение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областям профессиональной деятельности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профессий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7</a:t>
            </a:fld>
            <a:endParaRPr lang="ru-RU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3686941"/>
              </p:ext>
            </p:extLst>
          </p:nvPr>
        </p:nvGraphicFramePr>
        <p:xfrm>
          <a:off x="457200" y="1052736"/>
          <a:ext cx="857929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831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8</a:t>
            </a:fld>
            <a:endParaRPr lang="ru-RU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437766"/>
              </p:ext>
            </p:extLst>
          </p:nvPr>
        </p:nvGraphicFramePr>
        <p:xfrm>
          <a:off x="-324544" y="260648"/>
          <a:ext cx="5436096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9027215"/>
              </p:ext>
            </p:extLst>
          </p:nvPr>
        </p:nvGraphicFramePr>
        <p:xfrm>
          <a:off x="2411760" y="2420888"/>
          <a:ext cx="6530340" cy="3958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7105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Критерии востребованности и перспективности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560C-CBB5-40AC-A0AB-8CDF4DBA065C}" type="slidenum">
              <a:rPr lang="ru-RU" smtClean="0"/>
              <a:pPr/>
              <a:t>9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9980080"/>
              </p:ext>
            </p:extLst>
          </p:nvPr>
        </p:nvGraphicFramePr>
        <p:xfrm>
          <a:off x="323528" y="1052736"/>
          <a:ext cx="882047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659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</TotalTime>
  <Words>195</Words>
  <Application>Microsoft Office PowerPoint</Application>
  <PresentationFormat>Экран (4:3)</PresentationFormat>
  <Paragraphs>68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 </vt:lpstr>
      <vt:lpstr> Предварительные результаты анкетирования  Общая информация </vt:lpstr>
      <vt:lpstr>Наиболее активные регионы – участники опроса</vt:lpstr>
      <vt:lpstr>Распределение организаций по федеральным округам</vt:lpstr>
      <vt:lpstr>Размер организаций, принявших участие в анкетировании (% организаций)</vt:lpstr>
      <vt:lpstr> Тип организаций, принявших участие в анкетировании (%  организаций)</vt:lpstr>
      <vt:lpstr>Распределение по областям профессиональной деятельности профессий</vt:lpstr>
      <vt:lpstr>Презентация PowerPoint</vt:lpstr>
      <vt:lpstr>Критерии востребованности и перспективности</vt:lpstr>
      <vt:lpstr>Факторы развития областей профессиональной деятельности</vt:lpstr>
      <vt:lpstr>Факторы развития областей профессиональной деятельности</vt:lpstr>
      <vt:lpstr>Факторы развития областей профессиональной деятельности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справочника профессий, востребованных на рынке труда, новых и перспективных профессий</dc:title>
  <dc:creator>Факторович Алла Аркадьевна</dc:creator>
  <cp:lastModifiedBy>Осипова Елена Викторовна</cp:lastModifiedBy>
  <cp:revision>105</cp:revision>
  <dcterms:created xsi:type="dcterms:W3CDTF">2015-04-01T11:10:58Z</dcterms:created>
  <dcterms:modified xsi:type="dcterms:W3CDTF">2016-09-26T07:29:52Z</dcterms:modified>
</cp:coreProperties>
</file>